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2"/>
    <p:sldMasterId id="2147483885" r:id="rId3"/>
    <p:sldMasterId id="2147483898" r:id="rId4"/>
    <p:sldMasterId id="2147483919" r:id="rId5"/>
  </p:sldMasterIdLst>
  <p:notesMasterIdLst>
    <p:notesMasterId r:id="rId32"/>
  </p:notesMasterIdLst>
  <p:handoutMasterIdLst>
    <p:handoutMasterId r:id="rId33"/>
  </p:handoutMasterIdLst>
  <p:sldIdLst>
    <p:sldId id="266" r:id="rId6"/>
    <p:sldId id="280" r:id="rId7"/>
    <p:sldId id="281" r:id="rId8"/>
    <p:sldId id="279" r:id="rId9"/>
    <p:sldId id="293" r:id="rId10"/>
    <p:sldId id="282" r:id="rId11"/>
    <p:sldId id="283" r:id="rId12"/>
    <p:sldId id="284" r:id="rId13"/>
    <p:sldId id="298" r:id="rId14"/>
    <p:sldId id="299" r:id="rId15"/>
    <p:sldId id="300" r:id="rId16"/>
    <p:sldId id="301" r:id="rId17"/>
    <p:sldId id="302" r:id="rId18"/>
    <p:sldId id="303" r:id="rId19"/>
    <p:sldId id="297" r:id="rId20"/>
    <p:sldId id="285" r:id="rId21"/>
    <p:sldId id="287" r:id="rId22"/>
    <p:sldId id="288" r:id="rId23"/>
    <p:sldId id="289" r:id="rId24"/>
    <p:sldId id="295" r:id="rId25"/>
    <p:sldId id="294" r:id="rId26"/>
    <p:sldId id="290" r:id="rId27"/>
    <p:sldId id="292" r:id="rId28"/>
    <p:sldId id="286" r:id="rId29"/>
    <p:sldId id="291" r:id="rId30"/>
    <p:sldId id="296" r:id="rId31"/>
  </p:sldIdLst>
  <p:sldSz cx="9144000" cy="6858000" type="screen4x3"/>
  <p:notesSz cx="6858000" cy="9180513"/>
  <p:custDataLst>
    <p:tags r:id="rId34"/>
  </p:custDataLst>
  <p:defaultTextStyle>
    <a:defPPr>
      <a:defRPr lang="en-US"/>
    </a:defPPr>
    <a:lvl1pPr algn="ctr" rtl="0" fontAlgn="base" latinLnBrk="1">
      <a:spcBef>
        <a:spcPct val="0"/>
      </a:spcBef>
      <a:spcAft>
        <a:spcPct val="0"/>
      </a:spcAft>
      <a:defRPr kumimoji="1" sz="2400" b="1" kern="1200">
        <a:solidFill>
          <a:schemeClr val="tx1"/>
        </a:solidFill>
        <a:effectLst>
          <a:outerShdw blurRad="38100" dist="38100" dir="2700000" algn="tl">
            <a:srgbClr val="000000">
              <a:alpha val="43137"/>
            </a:srgbClr>
          </a:outerShdw>
        </a:effectLst>
        <a:latin typeface="Tahoma" pitchFamily="34" charset="0"/>
        <a:ea typeface="굴림" pitchFamily="50" charset="-127"/>
        <a:cs typeface="+mn-cs"/>
      </a:defRPr>
    </a:lvl1pPr>
    <a:lvl2pPr marL="457200" algn="ctr" rtl="0" fontAlgn="base" latinLnBrk="1">
      <a:spcBef>
        <a:spcPct val="0"/>
      </a:spcBef>
      <a:spcAft>
        <a:spcPct val="0"/>
      </a:spcAft>
      <a:defRPr kumimoji="1" sz="2400" b="1" kern="1200">
        <a:solidFill>
          <a:schemeClr val="tx1"/>
        </a:solidFill>
        <a:effectLst>
          <a:outerShdw blurRad="38100" dist="38100" dir="2700000" algn="tl">
            <a:srgbClr val="000000">
              <a:alpha val="43137"/>
            </a:srgbClr>
          </a:outerShdw>
        </a:effectLst>
        <a:latin typeface="Tahoma" pitchFamily="34" charset="0"/>
        <a:ea typeface="굴림" pitchFamily="50" charset="-127"/>
        <a:cs typeface="+mn-cs"/>
      </a:defRPr>
    </a:lvl2pPr>
    <a:lvl3pPr marL="914400" algn="ctr" rtl="0" fontAlgn="base" latinLnBrk="1">
      <a:spcBef>
        <a:spcPct val="0"/>
      </a:spcBef>
      <a:spcAft>
        <a:spcPct val="0"/>
      </a:spcAft>
      <a:defRPr kumimoji="1" sz="2400" b="1" kern="1200">
        <a:solidFill>
          <a:schemeClr val="tx1"/>
        </a:solidFill>
        <a:effectLst>
          <a:outerShdw blurRad="38100" dist="38100" dir="2700000" algn="tl">
            <a:srgbClr val="000000">
              <a:alpha val="43137"/>
            </a:srgbClr>
          </a:outerShdw>
        </a:effectLst>
        <a:latin typeface="Tahoma" pitchFamily="34" charset="0"/>
        <a:ea typeface="굴림" pitchFamily="50" charset="-127"/>
        <a:cs typeface="+mn-cs"/>
      </a:defRPr>
    </a:lvl3pPr>
    <a:lvl4pPr marL="1371600" algn="ctr" rtl="0" fontAlgn="base" latinLnBrk="1">
      <a:spcBef>
        <a:spcPct val="0"/>
      </a:spcBef>
      <a:spcAft>
        <a:spcPct val="0"/>
      </a:spcAft>
      <a:defRPr kumimoji="1" sz="2400" b="1" kern="1200">
        <a:solidFill>
          <a:schemeClr val="tx1"/>
        </a:solidFill>
        <a:effectLst>
          <a:outerShdw blurRad="38100" dist="38100" dir="2700000" algn="tl">
            <a:srgbClr val="000000">
              <a:alpha val="43137"/>
            </a:srgbClr>
          </a:outerShdw>
        </a:effectLst>
        <a:latin typeface="Tahoma" pitchFamily="34" charset="0"/>
        <a:ea typeface="굴림" pitchFamily="50" charset="-127"/>
        <a:cs typeface="+mn-cs"/>
      </a:defRPr>
    </a:lvl4pPr>
    <a:lvl5pPr marL="1828800" algn="ctr" rtl="0" fontAlgn="base" latinLnBrk="1">
      <a:spcBef>
        <a:spcPct val="0"/>
      </a:spcBef>
      <a:spcAft>
        <a:spcPct val="0"/>
      </a:spcAft>
      <a:defRPr kumimoji="1" sz="2400" b="1" kern="1200">
        <a:solidFill>
          <a:schemeClr val="tx1"/>
        </a:solidFill>
        <a:effectLst>
          <a:outerShdw blurRad="38100" dist="38100" dir="2700000" algn="tl">
            <a:srgbClr val="000000">
              <a:alpha val="43137"/>
            </a:srgbClr>
          </a:outerShdw>
        </a:effectLst>
        <a:latin typeface="Tahoma" pitchFamily="34" charset="0"/>
        <a:ea typeface="굴림" pitchFamily="50" charset="-127"/>
        <a:cs typeface="+mn-cs"/>
      </a:defRPr>
    </a:lvl5pPr>
    <a:lvl6pPr marL="2286000" algn="l" defTabSz="914400" rtl="0" eaLnBrk="1" latinLnBrk="1" hangingPunct="1">
      <a:defRPr kumimoji="1" sz="2400" b="1" kern="1200">
        <a:solidFill>
          <a:schemeClr val="tx1"/>
        </a:solidFill>
        <a:effectLst>
          <a:outerShdw blurRad="38100" dist="38100" dir="2700000" algn="tl">
            <a:srgbClr val="000000">
              <a:alpha val="43137"/>
            </a:srgbClr>
          </a:outerShdw>
        </a:effectLst>
        <a:latin typeface="Tahoma" pitchFamily="34" charset="0"/>
        <a:ea typeface="굴림" pitchFamily="50" charset="-127"/>
        <a:cs typeface="+mn-cs"/>
      </a:defRPr>
    </a:lvl6pPr>
    <a:lvl7pPr marL="2743200" algn="l" defTabSz="914400" rtl="0" eaLnBrk="1" latinLnBrk="1" hangingPunct="1">
      <a:defRPr kumimoji="1" sz="2400" b="1" kern="1200">
        <a:solidFill>
          <a:schemeClr val="tx1"/>
        </a:solidFill>
        <a:effectLst>
          <a:outerShdw blurRad="38100" dist="38100" dir="2700000" algn="tl">
            <a:srgbClr val="000000">
              <a:alpha val="43137"/>
            </a:srgbClr>
          </a:outerShdw>
        </a:effectLst>
        <a:latin typeface="Tahoma" pitchFamily="34" charset="0"/>
        <a:ea typeface="굴림" pitchFamily="50" charset="-127"/>
        <a:cs typeface="+mn-cs"/>
      </a:defRPr>
    </a:lvl7pPr>
    <a:lvl8pPr marL="3200400" algn="l" defTabSz="914400" rtl="0" eaLnBrk="1" latinLnBrk="1" hangingPunct="1">
      <a:defRPr kumimoji="1" sz="2400" b="1" kern="1200">
        <a:solidFill>
          <a:schemeClr val="tx1"/>
        </a:solidFill>
        <a:effectLst>
          <a:outerShdw blurRad="38100" dist="38100" dir="2700000" algn="tl">
            <a:srgbClr val="000000">
              <a:alpha val="43137"/>
            </a:srgbClr>
          </a:outerShdw>
        </a:effectLst>
        <a:latin typeface="Tahoma" pitchFamily="34" charset="0"/>
        <a:ea typeface="굴림" pitchFamily="50" charset="-127"/>
        <a:cs typeface="+mn-cs"/>
      </a:defRPr>
    </a:lvl8pPr>
    <a:lvl9pPr marL="3657600" algn="l" defTabSz="914400" rtl="0" eaLnBrk="1" latinLnBrk="1" hangingPunct="1">
      <a:defRPr kumimoji="1" sz="2400" b="1" kern="1200">
        <a:solidFill>
          <a:schemeClr val="tx1"/>
        </a:solidFill>
        <a:effectLst>
          <a:outerShdw blurRad="38100" dist="38100" dir="2700000" algn="tl">
            <a:srgbClr val="000000">
              <a:alpha val="43137"/>
            </a:srgbClr>
          </a:outerShdw>
        </a:effectLst>
        <a:latin typeface="Tahoma" pitchFamily="34" charset="0"/>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ECFF"/>
    <a:srgbClr val="FF3300"/>
    <a:srgbClr val="99FF33"/>
    <a:srgbClr val="1B2728"/>
    <a:srgbClr val="003300"/>
    <a:srgbClr val="B2B2B2"/>
    <a:srgbClr val="6600CC"/>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64" autoAdjust="0"/>
    <p:restoredTop sz="92881" autoAdjust="0"/>
  </p:normalViewPr>
  <p:slideViewPr>
    <p:cSldViewPr>
      <p:cViewPr varScale="1">
        <p:scale>
          <a:sx n="72" d="100"/>
          <a:sy n="72" d="100"/>
        </p:scale>
        <p:origin x="-1176"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2.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hdr" sz="quarter"/>
          </p:nvPr>
        </p:nvSpPr>
        <p:spPr bwMode="auto">
          <a:xfrm>
            <a:off x="0" y="0"/>
            <a:ext cx="2938463" cy="446088"/>
          </a:xfrm>
          <a:prstGeom prst="rect">
            <a:avLst/>
          </a:prstGeom>
          <a:noFill/>
          <a:ln w="12700" cap="sq">
            <a:noFill/>
            <a:miter lim="800000"/>
            <a:headEnd type="none" w="sm" len="sm"/>
            <a:tailEnd type="none" w="sm" len="sm"/>
          </a:ln>
          <a:effectLst/>
        </p:spPr>
        <p:txBody>
          <a:bodyPr vert="horz" wrap="square" lIns="89794" tIns="44897" rIns="89794" bIns="44897" numCol="1" anchor="t" anchorCtr="0" compatLnSpc="1">
            <a:prstTxWarp prst="textNoShape">
              <a:avLst/>
            </a:prstTxWarp>
          </a:bodyPr>
          <a:lstStyle>
            <a:lvl1pPr algn="l" defTabSz="898525" eaLnBrk="0" latinLnBrk="0" hangingPunct="0">
              <a:defRPr kumimoji="0" sz="1200" b="0">
                <a:effectLst/>
                <a:latin typeface="Times New Roman" pitchFamily="18" charset="0"/>
              </a:defRPr>
            </a:lvl1pPr>
          </a:lstStyle>
          <a:p>
            <a:endParaRPr lang="en-US" altLang="ko-KR"/>
          </a:p>
        </p:txBody>
      </p:sp>
      <p:sp>
        <p:nvSpPr>
          <p:cNvPr id="4103" name="Rectangle 7"/>
          <p:cNvSpPr>
            <a:spLocks noGrp="1" noChangeArrowheads="1"/>
          </p:cNvSpPr>
          <p:nvPr>
            <p:ph type="dt" sz="quarter" idx="1"/>
          </p:nvPr>
        </p:nvSpPr>
        <p:spPr bwMode="auto">
          <a:xfrm>
            <a:off x="3919538" y="0"/>
            <a:ext cx="2938462" cy="446088"/>
          </a:xfrm>
          <a:prstGeom prst="rect">
            <a:avLst/>
          </a:prstGeom>
          <a:noFill/>
          <a:ln w="12700" cap="sq">
            <a:noFill/>
            <a:miter lim="800000"/>
            <a:headEnd type="none" w="sm" len="sm"/>
            <a:tailEnd type="none" w="sm" len="sm"/>
          </a:ln>
          <a:effectLst/>
        </p:spPr>
        <p:txBody>
          <a:bodyPr vert="horz" wrap="square" lIns="89794" tIns="44897" rIns="89794" bIns="44897" numCol="1" anchor="t" anchorCtr="0" compatLnSpc="1">
            <a:prstTxWarp prst="textNoShape">
              <a:avLst/>
            </a:prstTxWarp>
          </a:bodyPr>
          <a:lstStyle>
            <a:lvl1pPr algn="r" defTabSz="898525" eaLnBrk="0" latinLnBrk="0" hangingPunct="0">
              <a:defRPr kumimoji="0" sz="1200" b="0">
                <a:effectLst/>
                <a:latin typeface="Times New Roman" pitchFamily="18" charset="0"/>
              </a:defRPr>
            </a:lvl1pPr>
          </a:lstStyle>
          <a:p>
            <a:endParaRPr lang="en-US" altLang="ko-KR"/>
          </a:p>
        </p:txBody>
      </p:sp>
      <p:sp>
        <p:nvSpPr>
          <p:cNvPr id="4104" name="Rectangle 8"/>
          <p:cNvSpPr>
            <a:spLocks noGrp="1" noChangeArrowheads="1"/>
          </p:cNvSpPr>
          <p:nvPr>
            <p:ph type="ftr" sz="quarter" idx="2"/>
          </p:nvPr>
        </p:nvSpPr>
        <p:spPr bwMode="auto">
          <a:xfrm>
            <a:off x="0" y="8709025"/>
            <a:ext cx="2938463" cy="446088"/>
          </a:xfrm>
          <a:prstGeom prst="rect">
            <a:avLst/>
          </a:prstGeom>
          <a:noFill/>
          <a:ln w="12700" cap="sq">
            <a:noFill/>
            <a:miter lim="800000"/>
            <a:headEnd type="none" w="sm" len="sm"/>
            <a:tailEnd type="none" w="sm" len="sm"/>
          </a:ln>
          <a:effectLst/>
        </p:spPr>
        <p:txBody>
          <a:bodyPr vert="horz" wrap="square" lIns="89794" tIns="44897" rIns="89794" bIns="44897" numCol="1" anchor="b" anchorCtr="0" compatLnSpc="1">
            <a:prstTxWarp prst="textNoShape">
              <a:avLst/>
            </a:prstTxWarp>
          </a:bodyPr>
          <a:lstStyle>
            <a:lvl1pPr algn="l" defTabSz="898525" eaLnBrk="0" latinLnBrk="0" hangingPunct="0">
              <a:defRPr kumimoji="0" sz="1200" b="0">
                <a:effectLst/>
                <a:latin typeface="Times New Roman" pitchFamily="18" charset="0"/>
              </a:defRPr>
            </a:lvl1pPr>
          </a:lstStyle>
          <a:p>
            <a:endParaRPr lang="en-US" altLang="ko-KR"/>
          </a:p>
        </p:txBody>
      </p:sp>
      <p:sp>
        <p:nvSpPr>
          <p:cNvPr id="4105" name="Rectangle 9"/>
          <p:cNvSpPr>
            <a:spLocks noGrp="1" noChangeArrowheads="1"/>
          </p:cNvSpPr>
          <p:nvPr>
            <p:ph type="sldNum" sz="quarter" idx="3"/>
          </p:nvPr>
        </p:nvSpPr>
        <p:spPr bwMode="auto">
          <a:xfrm>
            <a:off x="3919538" y="8709025"/>
            <a:ext cx="2938462" cy="446088"/>
          </a:xfrm>
          <a:prstGeom prst="rect">
            <a:avLst/>
          </a:prstGeom>
          <a:noFill/>
          <a:ln w="12700" cap="sq">
            <a:noFill/>
            <a:miter lim="800000"/>
            <a:headEnd type="none" w="sm" len="sm"/>
            <a:tailEnd type="none" w="sm" len="sm"/>
          </a:ln>
          <a:effectLst/>
        </p:spPr>
        <p:txBody>
          <a:bodyPr vert="horz" wrap="square" lIns="89794" tIns="44897" rIns="89794" bIns="44897" numCol="1" anchor="b" anchorCtr="0" compatLnSpc="1">
            <a:prstTxWarp prst="textNoShape">
              <a:avLst/>
            </a:prstTxWarp>
          </a:bodyPr>
          <a:lstStyle>
            <a:lvl1pPr algn="r" defTabSz="898525" eaLnBrk="0" latinLnBrk="0" hangingPunct="0">
              <a:defRPr kumimoji="0" sz="1200" b="0">
                <a:effectLst/>
                <a:latin typeface="Times New Roman" pitchFamily="18" charset="0"/>
              </a:defRPr>
            </a:lvl1pPr>
          </a:lstStyle>
          <a:p>
            <a:fld id="{0760E53C-AA90-495D-BD69-A3800A244820}" type="slidenum">
              <a:rPr lang="ko-KR" altLang="en-US"/>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eaLnBrk="0" latinLnBrk="0" hangingPunct="0">
              <a:defRPr kumimoji="0" sz="1200" b="0">
                <a:effectLst/>
                <a:latin typeface="Times New Roman" pitchFamily="18" charset="0"/>
              </a:defRPr>
            </a:lvl1pPr>
          </a:lstStyle>
          <a:p>
            <a:endParaRPr lang="en-US" altLang="ko-KR"/>
          </a:p>
        </p:txBody>
      </p:sp>
      <p:sp>
        <p:nvSpPr>
          <p:cNvPr id="29699"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latinLnBrk="0" hangingPunct="0">
              <a:defRPr kumimoji="0" sz="1200" b="0">
                <a:effectLst/>
                <a:latin typeface="Times New Roman" pitchFamily="18" charset="0"/>
              </a:defRPr>
            </a:lvl1pPr>
          </a:lstStyle>
          <a:p>
            <a:endParaRPr lang="en-US" altLang="ko-KR"/>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eaLnBrk="0" latinLnBrk="0" hangingPunct="0">
              <a:defRPr kumimoji="0" sz="1200" b="0">
                <a:effectLst/>
                <a:latin typeface="Times New Roman" pitchFamily="18" charset="0"/>
              </a:defRPr>
            </a:lvl1pPr>
          </a:lstStyle>
          <a:p>
            <a:endParaRPr lang="en-US" altLang="ko-KR"/>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latinLnBrk="0" hangingPunct="0">
              <a:defRPr kumimoji="0" sz="1200" b="0">
                <a:effectLst/>
                <a:latin typeface="Times New Roman" pitchFamily="18" charset="0"/>
              </a:defRPr>
            </a:lvl1pPr>
          </a:lstStyle>
          <a:p>
            <a:fld id="{130AA185-E121-4844-B8ED-CCEC82C019D7}" type="slidenum">
              <a:rPr lang="ko-KR" altLang="en-US"/>
              <a:pPr/>
              <a:t>‹#›</a:t>
            </a:fld>
            <a:endParaRPr lang="en-US" altLang="ko-KR"/>
          </a:p>
        </p:txBody>
      </p:sp>
    </p:spTree>
  </p:cSld>
  <p:clrMap bg1="lt1" tx1="dk1" bg2="lt2" tx2="dk2" accent1="accent1" accent2="accent2" accent3="accent3" accent4="accent4" accent5="accent5" accent6="accent6" hlink="hlink" folHlink="folHlink"/>
  <p:notesStyle>
    <a:lvl1pPr algn="l" defTabSz="933450"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1pPr>
    <a:lvl2pPr marL="461963" algn="l" defTabSz="933450"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2pPr>
    <a:lvl3pPr marL="923925" algn="l" defTabSz="933450"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3pPr>
    <a:lvl4pPr marL="1387475" algn="l" defTabSz="933450"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4pPr>
    <a:lvl5pPr marL="1849438" algn="l" defTabSz="933450"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0AA185-E121-4844-B8ED-CCEC82C019D7}" type="slidenum">
              <a:rPr lang="ko-KR" altLang="en-US" smtClean="0"/>
              <a:pPr/>
              <a:t>1</a:t>
            </a:fld>
            <a:endParaRPr lang="en-US" alt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0AA185-E121-4844-B8ED-CCEC82C019D7}" type="slidenum">
              <a:rPr lang="ko-KR" altLang="en-US" smtClean="0"/>
              <a:pPr/>
              <a:t>2</a:t>
            </a:fld>
            <a:endParaRPr lang="en-US"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0AA185-E121-4844-B8ED-CCEC82C019D7}" type="slidenum">
              <a:rPr lang="ko-KR" altLang="en-US" smtClean="0"/>
              <a:pPr/>
              <a:t>3</a:t>
            </a:fld>
            <a:endParaRPr lang="en-US"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0AA185-E121-4844-B8ED-CCEC82C019D7}" type="slidenum">
              <a:rPr lang="ko-KR" altLang="en-US" smtClean="0"/>
              <a:pPr/>
              <a:t>4</a:t>
            </a:fld>
            <a:endParaRPr lang="en-US"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AA185-E121-4844-B8ED-CCEC82C019D7}" type="slidenum">
              <a:rPr lang="ko-KR" altLang="en-US" smtClean="0"/>
              <a:pPr/>
              <a:t>7</a:t>
            </a:fld>
            <a:endParaRPr lang="en-US" altLang="ko-K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8"/>
          <p:cNvSpPr>
            <a:spLocks noGrp="1" noChangeArrowheads="1"/>
          </p:cNvSpPr>
          <p:nvPr>
            <p:ph type="ftr" sz="quarter" idx="4"/>
          </p:nvPr>
        </p:nvSpPr>
        <p:spPr>
          <a:noFill/>
        </p:spPr>
        <p:txBody>
          <a:bodyPr/>
          <a:lstStyle/>
          <a:p>
            <a:r>
              <a:rPr lang="en-US" smtClean="0"/>
              <a:t>	 </a:t>
            </a:r>
            <a:r>
              <a:rPr lang="en-US" i="0" smtClean="0"/>
              <a:t>©</a:t>
            </a:r>
            <a:r>
              <a:rPr lang="en-US" smtClean="0">
                <a:latin typeface="Arial Narrow" pitchFamily="34" charset="0"/>
              </a:rPr>
              <a:t> National Instruments Corporation</a:t>
            </a:r>
          </a:p>
        </p:txBody>
      </p:sp>
      <p:sp>
        <p:nvSpPr>
          <p:cNvPr id="107523" name="Rectangle 9"/>
          <p:cNvSpPr>
            <a:spLocks noGrp="1" noChangeArrowheads="1"/>
          </p:cNvSpPr>
          <p:nvPr>
            <p:ph type="sldNum" sz="quarter" idx="5"/>
          </p:nvPr>
        </p:nvSpPr>
        <p:spPr>
          <a:noFill/>
        </p:spPr>
        <p:txBody>
          <a:bodyPr/>
          <a:lstStyle/>
          <a:p>
            <a:fld id="{E4C1D916-4BED-46C6-B64A-9877387D9766}" type="slidenum">
              <a:rPr lang="en-US" smtClean="0"/>
              <a:pPr/>
              <a:t>9</a:t>
            </a:fld>
            <a:r>
              <a:rPr lang="en-US" smtClean="0"/>
              <a:t>	 Computer-Based Measurement and Automation Seminar </a:t>
            </a:r>
          </a:p>
        </p:txBody>
      </p:sp>
      <p:sp>
        <p:nvSpPr>
          <p:cNvPr id="107524" name="Rectangle 2"/>
          <p:cNvSpPr>
            <a:spLocks noGrp="1" noRot="1" noChangeAspect="1" noChangeArrowheads="1" noTextEdit="1"/>
          </p:cNvSpPr>
          <p:nvPr>
            <p:ph type="sldImg"/>
          </p:nvPr>
        </p:nvSpPr>
        <p:spPr>
          <a:xfrm>
            <a:off x="1136650" y="687388"/>
            <a:ext cx="4586288" cy="3441700"/>
          </a:xfrm>
          <a:ln/>
        </p:spPr>
      </p:sp>
      <p:sp>
        <p:nvSpPr>
          <p:cNvPr id="107525" name="Rectangle 3"/>
          <p:cNvSpPr>
            <a:spLocks noGrp="1" noChangeArrowheads="1"/>
          </p:cNvSpPr>
          <p:nvPr>
            <p:ph type="body" idx="1"/>
          </p:nvPr>
        </p:nvSpPr>
        <p:spPr>
          <a:xfrm>
            <a:off x="686099" y="4361049"/>
            <a:ext cx="5485805" cy="4130320"/>
          </a:xfrm>
          <a:noFill/>
          <a:ln/>
        </p:spPr>
        <p:txBody>
          <a:bodyPr/>
          <a:lstStyle/>
          <a:p>
            <a:pPr eaLnBrk="1" hangingPunct="1"/>
            <a:r>
              <a:rPr lang="en-US" smtClean="0"/>
              <a:t>Headquartered in Austin, Texas, NI has more than 3,700 employees and direct operations in </a:t>
            </a:r>
            <a:br>
              <a:rPr lang="en-US" smtClean="0"/>
            </a:br>
            <a:r>
              <a:rPr lang="en-US" smtClean="0"/>
              <a:t>40 countries. In 2004, NI sold products to more than 25,000 different companies in more than </a:t>
            </a:r>
            <a:br>
              <a:rPr lang="en-US" smtClean="0"/>
            </a:br>
            <a:r>
              <a:rPr lang="en-US" smtClean="0"/>
              <a:t>90 countries around the world. </a:t>
            </a:r>
          </a:p>
          <a:p>
            <a:pPr eaLnBrk="1" hangingPunct="1"/>
            <a:r>
              <a:rPr lang="en-US" smtClean="0"/>
              <a:t>Along with the multitude of measurement and automation tools that we offer, NI recognizes more than 600 members in our National Instruments Alliance Partner Program (a network of independent consultants and integrators), who are ready to assist you in assembling and implementing an NI measurement and automation solution. These Alliance Partners represent domain expertise in many fields including aerospace, automotive, electronics, communications, and semiconductor.</a:t>
            </a:r>
          </a:p>
          <a:p>
            <a:pPr eaLnBrk="1" hangingPunct="1"/>
            <a:endParaRPr lang="en-US"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dirty="0" smtClean="0">
                <a:ea typeface="ＭＳ Ｐゴシック" pitchFamily="-65" charset="-128"/>
              </a:rPr>
              <a:t>LV EE needs to be targeted at </a:t>
            </a:r>
          </a:p>
        </p:txBody>
      </p:sp>
      <p:sp>
        <p:nvSpPr>
          <p:cNvPr id="45060" name="Slide Number Placeholder 3"/>
          <p:cNvSpPr>
            <a:spLocks noGrp="1"/>
          </p:cNvSpPr>
          <p:nvPr>
            <p:ph type="sldNum" sz="quarter" idx="5"/>
          </p:nvPr>
        </p:nvSpPr>
        <p:spPr>
          <a:noFill/>
        </p:spPr>
        <p:txBody>
          <a:bodyPr/>
          <a:lstStyle/>
          <a:p>
            <a:pPr algn="r" rtl="0" eaLnBrk="0" fontAlgn="base" hangingPunct="0">
              <a:spcBef>
                <a:spcPct val="0"/>
              </a:spcBef>
              <a:spcAft>
                <a:spcPct val="0"/>
              </a:spcAft>
            </a:pPr>
            <a:fld id="{B86D183B-717E-4E93-920D-73B05A3DE8C1}" type="slidenum">
              <a:rPr lang="en-US">
                <a:solidFill>
                  <a:srgbClr val="000000"/>
                </a:solidFill>
                <a:latin typeface="Calibri" pitchFamily="-65" charset="0"/>
                <a:ea typeface="ＭＳ Ｐゴシック" pitchFamily="-65" charset="-128"/>
              </a:rPr>
              <a:pPr algn="r" rtl="0" eaLnBrk="0" fontAlgn="base" hangingPunct="0">
                <a:spcBef>
                  <a:spcPct val="0"/>
                </a:spcBef>
                <a:spcAft>
                  <a:spcPct val="0"/>
                </a:spcAft>
              </a:pPr>
              <a:t>10</a:t>
            </a:fld>
            <a:endParaRPr lang="en-US" dirty="0">
              <a:solidFill>
                <a:srgbClr val="000000"/>
              </a:solidFill>
              <a:latin typeface="Calibri" pitchFamily="-65" charset="0"/>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dirty="0" smtClean="0"/>
              <a:t>¿Qué es </a:t>
            </a:r>
            <a:r>
              <a:rPr lang="es-ES" b="1" dirty="0" err="1" smtClean="0"/>
              <a:t>Planet</a:t>
            </a:r>
            <a:r>
              <a:rPr lang="es-ES" b="1" dirty="0" smtClean="0"/>
              <a:t> NI?</a:t>
            </a:r>
          </a:p>
          <a:p>
            <a:r>
              <a:rPr lang="es-ES" dirty="0" smtClean="0"/>
              <a:t>Es una iniciativa de </a:t>
            </a:r>
            <a:r>
              <a:rPr lang="es-ES" dirty="0" err="1" smtClean="0"/>
              <a:t>National</a:t>
            </a:r>
            <a:r>
              <a:rPr lang="es-ES" dirty="0" smtClean="0"/>
              <a:t> Instruments diseñada con la meta de ayudar a mejorar la calidad de vida y el éxito de los países en vías de desarrollo a través de educación y el uso de tecnología.</a:t>
            </a:r>
          </a:p>
          <a:p>
            <a:endParaRPr lang="es-ES" b="1" kern="0" dirty="0" smtClean="0">
              <a:solidFill>
                <a:srgbClr val="006699"/>
              </a:solidFill>
            </a:endParaRPr>
          </a:p>
          <a:p>
            <a:r>
              <a:rPr lang="es-ES" b="1" kern="0" dirty="0" smtClean="0"/>
              <a:t>Misión de </a:t>
            </a:r>
            <a:r>
              <a:rPr lang="es-ES" b="1" kern="0" dirty="0" err="1" smtClean="0"/>
              <a:t>Planet</a:t>
            </a:r>
            <a:r>
              <a:rPr lang="es-ES" b="1" kern="0" dirty="0" smtClean="0"/>
              <a:t> NI</a:t>
            </a:r>
            <a:endParaRPr lang="en-US" b="0" kern="1200" dirty="0" smtClean="0"/>
          </a:p>
          <a:p>
            <a:r>
              <a:rPr lang="es-MX" dirty="0" smtClean="0"/>
              <a:t>“Trabajando para apoyar a los países y sus comunidades en vías de desarrollo para lograr prosperidad económica y crecimiento a través de la tecnología de National Instruments”</a:t>
            </a:r>
          </a:p>
          <a:p>
            <a:pPr marL="0" lvl="1"/>
            <a:endParaRPr lang="en-US" dirty="0" smtClean="0"/>
          </a:p>
        </p:txBody>
      </p:sp>
      <p:sp>
        <p:nvSpPr>
          <p:cNvPr id="4" name="Slide Number Placeholder 3"/>
          <p:cNvSpPr>
            <a:spLocks noGrp="1"/>
          </p:cNvSpPr>
          <p:nvPr>
            <p:ph type="sldNum" sz="quarter" idx="10"/>
          </p:nvPr>
        </p:nvSpPr>
        <p:spPr/>
        <p:txBody>
          <a:bodyPr/>
          <a:lstStyle/>
          <a:p>
            <a:fld id="{F0DD1BF1-1BA7-4A55-AAFA-0CB1CFC9F6C8}"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dirty="0"/>
          </a:p>
        </p:txBody>
      </p:sp>
      <p:sp>
        <p:nvSpPr>
          <p:cNvPr id="4" name="Slide Number Placeholder 3"/>
          <p:cNvSpPr>
            <a:spLocks noGrp="1"/>
          </p:cNvSpPr>
          <p:nvPr>
            <p:ph type="sldNum" sz="quarter" idx="10"/>
          </p:nvPr>
        </p:nvSpPr>
        <p:spPr/>
        <p:txBody>
          <a:bodyPr/>
          <a:lstStyle/>
          <a:p>
            <a:fld id="{130AA185-E121-4844-B8ED-CCEC82C019D7}" type="slidenum">
              <a:rPr lang="ko-KR" altLang="en-US" smtClean="0"/>
              <a:pPr/>
              <a:t>24</a:t>
            </a:fld>
            <a:endParaRPr lang="en-US"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7CB97365-EBCA-4027-87D5-99FC1D4DF0BB}" type="datetimeFigureOut">
              <a:rPr lang="en-US" smtClean="0"/>
              <a:pPr/>
              <a:t>6/21/2011</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11" name="Slide Number Placeholder 10"/>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B97365-EBCA-4027-87D5-99FC1D4DF0BB}" type="datetimeFigureOut">
              <a:rPr lang="en-US" smtClean="0"/>
              <a:pPr/>
              <a:t>6/21/2011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B97365-EBCA-4027-87D5-99FC1D4DF0BB}" type="datetimeFigureOut">
              <a:rPr lang="en-US" smtClean="0"/>
              <a:pPr/>
              <a:t>6/21/2011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제목 슬라이드">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ctrTitle" sz="quarter"/>
          </p:nvPr>
        </p:nvSpPr>
        <p:spPr>
          <a:xfrm>
            <a:off x="179388" y="1484313"/>
            <a:ext cx="8820150" cy="863600"/>
          </a:xfrm>
        </p:spPr>
        <p:txBody>
          <a:bodyPr lIns="92075" tIns="46038" rIns="92075" bIns="46038" anchor="b"/>
          <a:lstStyle>
            <a:lvl1pPr>
              <a:defRPr sz="4500"/>
            </a:lvl1pPr>
          </a:lstStyle>
          <a:p>
            <a:r>
              <a:rPr lang="en-US" altLang="ko-KR" smtClean="0"/>
              <a:t>Click to edit Master title style</a:t>
            </a:r>
            <a:endParaRPr lang="en-US" altLang="ko-K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Horizontal)">
                                      <p:cBhvr>
                                        <p:cTn id="7"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2596" name="Rectangle 4"/>
          <p:cNvSpPr>
            <a:spLocks noGrp="1" noChangeArrowheads="1"/>
          </p:cNvSpPr>
          <p:nvPr>
            <p:ph type="ctrTitle" sz="quarter"/>
          </p:nvPr>
        </p:nvSpPr>
        <p:spPr>
          <a:xfrm>
            <a:off x="685800" y="2286000"/>
            <a:ext cx="7772400" cy="1143000"/>
          </a:xfrm>
        </p:spPr>
        <p:txBody>
          <a:bodyPr/>
          <a:lstStyle>
            <a:lvl1pPr algn="ctr">
              <a:defRPr sz="4000"/>
            </a:lvl1pPr>
          </a:lstStyle>
          <a:p>
            <a:r>
              <a:rPr lang="en-US" smtClean="0"/>
              <a:t>Click to edit Master title style</a:t>
            </a:r>
            <a:endParaRPr lang="en-US"/>
          </a:p>
        </p:txBody>
      </p:sp>
      <p:sp>
        <p:nvSpPr>
          <p:cNvPr id="622597" name="Rectangle 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Slide Number Placeholder 3"/>
          <p:cNvSpPr>
            <a:spLocks noGrp="1" noChangeArrowheads="1"/>
          </p:cNvSpPr>
          <p:nvPr>
            <p:ph type="sldNum" sz="quarter" idx="10"/>
          </p:nvPr>
        </p:nvSpPr>
        <p:spPr bwMode="auto">
          <a:xfrm>
            <a:off x="5638800" y="6553200"/>
            <a:ext cx="990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800">
                <a:solidFill>
                  <a:srgbClr val="E3E3E3"/>
                </a:solidFill>
                <a:latin typeface="Arial" charset="0"/>
              </a:defRPr>
            </a:lvl1pPr>
          </a:lstStyle>
          <a:p>
            <a:fld id="{69E29E33-B620-47F9-BB04-8846C2A5AFCC}"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1430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1430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B97365-EBCA-4027-87D5-99FC1D4DF0BB}" type="datetimeFigureOut">
              <a:rPr lang="en-US" smtClean="0"/>
              <a:pPr/>
              <a:t>6/21/2011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21145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81000"/>
            <a:ext cx="61912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582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1430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1430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2667000" y="6324600"/>
            <a:ext cx="2895600" cy="228600"/>
          </a:xfrm>
          <a:prstGeom prst="rect">
            <a:avLst/>
          </a:prstGeom>
          <a:noFill/>
          <a:ln w="9525">
            <a:noFill/>
            <a:miter lim="800000"/>
            <a:headEnd/>
            <a:tailEnd/>
          </a:ln>
          <a:effectLst/>
        </p:spPr>
        <p:txBody>
          <a:bodyPr/>
          <a:lstStyle/>
          <a:p>
            <a:pPr algn="ctr" eaLnBrk="0" hangingPunct="0">
              <a:defRPr/>
            </a:pPr>
            <a:endParaRPr lang="en-US" sz="1000" i="1" dirty="0">
              <a:solidFill>
                <a:srgbClr val="E3E3E3"/>
              </a:solidFill>
              <a:latin typeface="Arial" charset="0"/>
            </a:endParaRPr>
          </a:p>
        </p:txBody>
      </p:sp>
      <p:sp>
        <p:nvSpPr>
          <p:cNvPr id="5" name="Rectangle 5"/>
          <p:cNvSpPr>
            <a:spLocks noChangeArrowheads="1"/>
          </p:cNvSpPr>
          <p:nvPr/>
        </p:nvSpPr>
        <p:spPr bwMode="auto">
          <a:xfrm>
            <a:off x="5638800" y="6553200"/>
            <a:ext cx="990600" cy="228600"/>
          </a:xfrm>
          <a:prstGeom prst="rect">
            <a:avLst/>
          </a:prstGeom>
          <a:noFill/>
          <a:ln w="9525">
            <a:noFill/>
            <a:miter lim="800000"/>
            <a:headEnd/>
            <a:tailEnd/>
          </a:ln>
          <a:effectLst/>
        </p:spPr>
        <p:txBody>
          <a:bodyPr/>
          <a:lstStyle/>
          <a:p>
            <a:pPr algn="r" eaLnBrk="0" hangingPunct="0">
              <a:defRPr/>
            </a:pPr>
            <a:fld id="{AB1ECF91-BB69-4E67-9DEB-0592BBBF0AF4}" type="slidenum">
              <a:rPr lang="en-US" sz="800">
                <a:solidFill>
                  <a:srgbClr val="E3E3E3"/>
                </a:solidFill>
                <a:latin typeface="Arial" charset="0"/>
              </a:rPr>
              <a:pPr algn="r" eaLnBrk="0" hangingPunct="0">
                <a:defRPr/>
              </a:pPr>
              <a:t>‹#›</a:t>
            </a:fld>
            <a:endParaRPr lang="en-US" sz="800" dirty="0">
              <a:solidFill>
                <a:srgbClr val="E3E3E3"/>
              </a:solidFill>
              <a:latin typeface="Arial" charset="0"/>
            </a:endParaRPr>
          </a:p>
        </p:txBody>
      </p:sp>
      <p:sp>
        <p:nvSpPr>
          <p:cNvPr id="4102" name="Rectangle 6"/>
          <p:cNvSpPr>
            <a:spLocks noGrp="1" noChangeArrowheads="1"/>
          </p:cNvSpPr>
          <p:nvPr>
            <p:ph type="ctrTitle" sz="quarter"/>
          </p:nvPr>
        </p:nvSpPr>
        <p:spPr>
          <a:xfrm>
            <a:off x="685800" y="2286000"/>
            <a:ext cx="7772400" cy="1143000"/>
          </a:xfrm>
        </p:spPr>
        <p:txBody>
          <a:bodyPr/>
          <a:lstStyle>
            <a:lvl1pPr algn="ctr">
              <a:defRPr/>
            </a:lvl1pPr>
          </a:lstStyle>
          <a:p>
            <a:r>
              <a:rPr lang="en-US" smtClean="0"/>
              <a:t>Click to edit Master title style</a:t>
            </a:r>
            <a:endParaRPr lang="en-US"/>
          </a:p>
        </p:txBody>
      </p:sp>
      <p:sp>
        <p:nvSpPr>
          <p:cNvPr id="4103"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4191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19200"/>
            <a:ext cx="4343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CB97365-EBCA-4027-87D5-99FC1D4DF0BB}" type="datetimeFigureOut">
              <a:rPr lang="en-US" smtClean="0"/>
              <a:pPr/>
              <a:t>6/21/2011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0" hangingPunct="0">
              <a:defRPr smtClean="0">
                <a:solidFill>
                  <a:srgbClr val="000000"/>
                </a:solidFill>
                <a:latin typeface="Arial Narrow"/>
              </a:defRPr>
            </a:lvl1pPr>
          </a:lstStyle>
          <a:p>
            <a:pPr>
              <a:defRPr/>
            </a:pPr>
            <a:fld id="{4F06DD82-8A2D-45D6-8408-0D717DD2C05A}" type="datetimeFigureOut">
              <a:rPr lang="en-US"/>
              <a:pPr>
                <a:defRPr/>
              </a:pPr>
              <a:t>6/21/2011</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0" hangingPunct="0">
              <a:defRPr>
                <a:solidFill>
                  <a:srgbClr val="000000"/>
                </a:solidFill>
                <a:latin typeface="Arial Narrow"/>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eaLnBrk="0" hangingPunct="0">
              <a:defRPr smtClean="0">
                <a:solidFill>
                  <a:srgbClr val="000000"/>
                </a:solidFill>
                <a:latin typeface="Arial Narrow"/>
              </a:defRPr>
            </a:lvl1pPr>
          </a:lstStyle>
          <a:p>
            <a:pPr>
              <a:defRPr/>
            </a:pPr>
            <a:fld id="{38EB75AA-47F3-465F-B3A5-5BFB298D9CB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00200"/>
            <a:ext cx="7772400" cy="4038600"/>
          </a:xfrm>
        </p:spPr>
        <p:txBody>
          <a:bodyPr/>
          <a:lstStyle/>
          <a:p>
            <a:pPr lvl="0"/>
            <a:r>
              <a:rPr lang="en-US" noProof="0" smtClean="0"/>
              <a:t>Click icon to add table</a:t>
            </a:r>
            <a:endParaRPr lang="en-US" noProof="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95700"/>
            <a:ext cx="3810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28600"/>
            <a:ext cx="7772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57238" y="358775"/>
            <a:ext cx="8005762"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219200"/>
            <a:ext cx="36957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19200"/>
            <a:ext cx="36957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6957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B97365-EBCA-4027-87D5-99FC1D4DF0BB}" type="datetimeFigureOut">
              <a:rPr lang="en-US" smtClean="0"/>
              <a:pPr/>
              <a:t>6/21/2011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457200" y="1981200"/>
            <a:ext cx="8229600" cy="1143000"/>
          </a:xfrm>
        </p:spPr>
        <p:txBody>
          <a:bodyPr/>
          <a:lstStyle>
            <a:lvl1pPr algn="ctr">
              <a:defRPr sz="3800"/>
            </a:lvl1pPr>
          </a:lstStyle>
          <a:p>
            <a:r>
              <a:rPr lang="en-US" smtClean="0"/>
              <a:t>Click to edit Master title style</a:t>
            </a:r>
            <a:endParaRPr lang="en-US"/>
          </a:p>
        </p:txBody>
      </p:sp>
      <p:sp>
        <p:nvSpPr>
          <p:cNvPr id="5124" name="Rectangle 4"/>
          <p:cNvSpPr>
            <a:spLocks noGrp="1" noChangeArrowheads="1"/>
          </p:cNvSpPr>
          <p:nvPr>
            <p:ph type="subTitle" idx="1"/>
          </p:nvPr>
        </p:nvSpPr>
        <p:spPr>
          <a:xfrm>
            <a:off x="457200" y="3276600"/>
            <a:ext cx="8229600" cy="1752600"/>
          </a:xfrm>
        </p:spPr>
        <p:txBody>
          <a:bodyPr/>
          <a:lstStyle>
            <a:lvl1pPr marL="0" indent="0" algn="ctr">
              <a:buFontTx/>
              <a:buNone/>
              <a:defRPr/>
            </a:lvl1pPr>
          </a:lstStyle>
          <a:p>
            <a:r>
              <a:rPr lang="en-US" smtClean="0"/>
              <a:t>Click to edit Master subtitle style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4191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4191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CB97365-EBCA-4027-87D5-99FC1D4DF0BB}" type="datetimeFigureOut">
              <a:rPr lang="en-US" smtClean="0"/>
              <a:pPr/>
              <a:t>6/21/2011</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1336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248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4191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2954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35052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CB97365-EBCA-4027-87D5-99FC1D4DF0BB}" type="datetimeFigureOut">
              <a:rPr lang="en-US" smtClean="0"/>
              <a:pPr/>
              <a:t>6/21/2011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CB97365-EBCA-4027-87D5-99FC1D4DF0BB}" type="datetimeFigureOut">
              <a:rPr lang="en-US" smtClean="0"/>
              <a:pPr/>
              <a:t>6/21/2011</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B97365-EBCA-4027-87D5-99FC1D4DF0BB}" type="datetimeFigureOut">
              <a:rPr lang="en-US" smtClean="0"/>
              <a:pPr/>
              <a:t>6/21/2011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B97365-EBCA-4027-87D5-99FC1D4DF0BB}" type="datetimeFigureOut">
              <a:rPr lang="en-US" smtClean="0"/>
              <a:pPr/>
              <a:t>6/21/2011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CB97365-EBCA-4027-87D5-99FC1D4DF0BB}" type="datetimeFigureOut">
              <a:rPr lang="en-US" smtClean="0"/>
              <a:pPr/>
              <a:t>6/21/2011</a:t>
            </a:fld>
            <a:endParaRPr lang="en-US">
              <a:solidFill>
                <a:schemeClr val="tx1">
                  <a:shade val="50000"/>
                </a:scheme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solidFill>
                <a:schemeClr val="tx1">
                  <a:shade val="50000"/>
                </a:scheme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21573" name="Rectangle 5"/>
          <p:cNvSpPr>
            <a:spLocks noChangeArrowheads="1"/>
          </p:cNvSpPr>
          <p:nvPr/>
        </p:nvSpPr>
        <p:spPr bwMode="auto">
          <a:xfrm>
            <a:off x="5638800" y="6553200"/>
            <a:ext cx="990600" cy="228600"/>
          </a:xfrm>
          <a:prstGeom prst="rect">
            <a:avLst/>
          </a:prstGeom>
          <a:noFill/>
          <a:ln w="9525">
            <a:noFill/>
            <a:miter lim="800000"/>
            <a:headEnd/>
            <a:tailEnd/>
          </a:ln>
          <a:effectLst/>
        </p:spPr>
        <p:txBody>
          <a:bodyPr/>
          <a:lstStyle/>
          <a:p>
            <a:pPr algn="r" eaLnBrk="0" hangingPunct="0">
              <a:defRPr/>
            </a:pPr>
            <a:fld id="{ABAD6719-BF80-4480-91CA-910C674267C9}" type="slidenum">
              <a:rPr lang="en-US" sz="800">
                <a:solidFill>
                  <a:srgbClr val="E3E3E3"/>
                </a:solidFill>
                <a:latin typeface="Arial" charset="0"/>
              </a:rPr>
              <a:pPr algn="r" eaLnBrk="0" hangingPunct="0">
                <a:defRPr/>
              </a:pPr>
              <a:t>‹#›</a:t>
            </a:fld>
            <a:endParaRPr lang="en-US" sz="800">
              <a:solidFill>
                <a:srgbClr val="E3E3E3"/>
              </a:solidFill>
              <a:latin typeface="Arial" charset="0"/>
            </a:endParaRPr>
          </a:p>
        </p:txBody>
      </p:sp>
      <p:sp>
        <p:nvSpPr>
          <p:cNvPr id="1027" name="Rectangle 8"/>
          <p:cNvSpPr>
            <a:spLocks noGrp="1" noChangeArrowheads="1"/>
          </p:cNvSpPr>
          <p:nvPr>
            <p:ph type="title"/>
          </p:nvPr>
        </p:nvSpPr>
        <p:spPr bwMode="auto">
          <a:xfrm>
            <a:off x="228600" y="3810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9"/>
          <p:cNvSpPr>
            <a:spLocks noGrp="1" noChangeArrowheads="1"/>
          </p:cNvSpPr>
          <p:nvPr>
            <p:ph type="body" idx="1"/>
          </p:nvPr>
        </p:nvSpPr>
        <p:spPr bwMode="auto">
          <a:xfrm>
            <a:off x="228600" y="11430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Lst>
  <p:txStyles>
    <p:titleStyle>
      <a:lvl1pPr algn="l" rtl="0" eaLnBrk="1" fontAlgn="base" hangingPunct="1">
        <a:spcBef>
          <a:spcPct val="0"/>
        </a:spcBef>
        <a:spcAft>
          <a:spcPct val="0"/>
        </a:spcAft>
        <a:defRPr sz="3200" b="1">
          <a:solidFill>
            <a:srgbClr val="006699"/>
          </a:solidFill>
          <a:latin typeface="+mj-lt"/>
          <a:ea typeface="+mj-ea"/>
          <a:cs typeface="+mj-cs"/>
        </a:defRPr>
      </a:lvl1pPr>
      <a:lvl2pPr algn="l" rtl="0" eaLnBrk="1" fontAlgn="base" hangingPunct="1">
        <a:spcBef>
          <a:spcPct val="0"/>
        </a:spcBef>
        <a:spcAft>
          <a:spcPct val="0"/>
        </a:spcAft>
        <a:defRPr sz="3200" b="1">
          <a:solidFill>
            <a:srgbClr val="006699"/>
          </a:solidFill>
          <a:latin typeface="Arial Narrow" pitchFamily="34" charset="0"/>
        </a:defRPr>
      </a:lvl2pPr>
      <a:lvl3pPr algn="l" rtl="0" eaLnBrk="1" fontAlgn="base" hangingPunct="1">
        <a:spcBef>
          <a:spcPct val="0"/>
        </a:spcBef>
        <a:spcAft>
          <a:spcPct val="0"/>
        </a:spcAft>
        <a:defRPr sz="3200" b="1">
          <a:solidFill>
            <a:srgbClr val="006699"/>
          </a:solidFill>
          <a:latin typeface="Arial Narrow" pitchFamily="34" charset="0"/>
        </a:defRPr>
      </a:lvl3pPr>
      <a:lvl4pPr algn="l" rtl="0" eaLnBrk="1" fontAlgn="base" hangingPunct="1">
        <a:spcBef>
          <a:spcPct val="0"/>
        </a:spcBef>
        <a:spcAft>
          <a:spcPct val="0"/>
        </a:spcAft>
        <a:defRPr sz="3200" b="1">
          <a:solidFill>
            <a:srgbClr val="006699"/>
          </a:solidFill>
          <a:latin typeface="Arial Narrow" pitchFamily="34" charset="0"/>
        </a:defRPr>
      </a:lvl4pPr>
      <a:lvl5pPr algn="l" rtl="0" eaLnBrk="1" fontAlgn="base" hangingPunct="1">
        <a:spcBef>
          <a:spcPct val="0"/>
        </a:spcBef>
        <a:spcAft>
          <a:spcPct val="0"/>
        </a:spcAft>
        <a:defRPr sz="3200" b="1">
          <a:solidFill>
            <a:srgbClr val="006699"/>
          </a:solidFill>
          <a:latin typeface="Arial Narrow" pitchFamily="34" charset="0"/>
        </a:defRPr>
      </a:lvl5pPr>
      <a:lvl6pPr marL="457200" algn="l" rtl="0" eaLnBrk="1" fontAlgn="base" hangingPunct="1">
        <a:spcBef>
          <a:spcPct val="0"/>
        </a:spcBef>
        <a:spcAft>
          <a:spcPct val="0"/>
        </a:spcAft>
        <a:defRPr sz="3200" b="1">
          <a:solidFill>
            <a:srgbClr val="006699"/>
          </a:solidFill>
          <a:latin typeface="Arial Narrow" pitchFamily="34" charset="0"/>
        </a:defRPr>
      </a:lvl6pPr>
      <a:lvl7pPr marL="914400" algn="l" rtl="0" eaLnBrk="1" fontAlgn="base" hangingPunct="1">
        <a:spcBef>
          <a:spcPct val="0"/>
        </a:spcBef>
        <a:spcAft>
          <a:spcPct val="0"/>
        </a:spcAft>
        <a:defRPr sz="3200" b="1">
          <a:solidFill>
            <a:srgbClr val="006699"/>
          </a:solidFill>
          <a:latin typeface="Arial Narrow" pitchFamily="34" charset="0"/>
        </a:defRPr>
      </a:lvl7pPr>
      <a:lvl8pPr marL="1371600" algn="l" rtl="0" eaLnBrk="1" fontAlgn="base" hangingPunct="1">
        <a:spcBef>
          <a:spcPct val="0"/>
        </a:spcBef>
        <a:spcAft>
          <a:spcPct val="0"/>
        </a:spcAft>
        <a:defRPr sz="3200" b="1">
          <a:solidFill>
            <a:srgbClr val="006699"/>
          </a:solidFill>
          <a:latin typeface="Arial Narrow" pitchFamily="34" charset="0"/>
        </a:defRPr>
      </a:lvl8pPr>
      <a:lvl9pPr marL="1828800" algn="l" rtl="0" eaLnBrk="1" fontAlgn="base" hangingPunct="1">
        <a:spcBef>
          <a:spcPct val="0"/>
        </a:spcBef>
        <a:spcAft>
          <a:spcPct val="0"/>
        </a:spcAft>
        <a:defRPr sz="3200" b="1">
          <a:solidFill>
            <a:srgbClr val="006699"/>
          </a:solidFill>
          <a:latin typeface="Arial Narrow"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52400" y="22860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152400" y="1066800"/>
            <a:ext cx="8839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ChangeArrowheads="1"/>
          </p:cNvSpPr>
          <p:nvPr/>
        </p:nvSpPr>
        <p:spPr bwMode="auto">
          <a:xfrm>
            <a:off x="2743200" y="6553200"/>
            <a:ext cx="2895600" cy="228600"/>
          </a:xfrm>
          <a:prstGeom prst="rect">
            <a:avLst/>
          </a:prstGeom>
          <a:noFill/>
          <a:ln w="9525">
            <a:noFill/>
            <a:miter lim="800000"/>
            <a:headEnd/>
            <a:tailEnd/>
          </a:ln>
          <a:effectLst/>
        </p:spPr>
        <p:txBody>
          <a:bodyPr/>
          <a:lstStyle/>
          <a:p>
            <a:pPr algn="ctr" eaLnBrk="0" hangingPunct="0">
              <a:defRPr/>
            </a:pPr>
            <a:endParaRPr lang="en-US" sz="1000" i="1" dirty="0">
              <a:solidFill>
                <a:srgbClr val="E3E3E3"/>
              </a:solidFill>
              <a:latin typeface="Arial" charset="0"/>
            </a:endParaRPr>
          </a:p>
        </p:txBody>
      </p:sp>
      <p:sp>
        <p:nvSpPr>
          <p:cNvPr id="3077" name="Rectangle 5"/>
          <p:cNvSpPr>
            <a:spLocks noChangeArrowheads="1"/>
          </p:cNvSpPr>
          <p:nvPr/>
        </p:nvSpPr>
        <p:spPr bwMode="auto">
          <a:xfrm>
            <a:off x="5638800" y="6553200"/>
            <a:ext cx="990600" cy="228600"/>
          </a:xfrm>
          <a:prstGeom prst="rect">
            <a:avLst/>
          </a:prstGeom>
          <a:noFill/>
          <a:ln w="9525">
            <a:noFill/>
            <a:miter lim="800000"/>
            <a:headEnd/>
            <a:tailEnd/>
          </a:ln>
          <a:effectLst/>
        </p:spPr>
        <p:txBody>
          <a:bodyPr/>
          <a:lstStyle/>
          <a:p>
            <a:pPr algn="r" eaLnBrk="0" hangingPunct="0">
              <a:defRPr/>
            </a:pPr>
            <a:fld id="{DE3F0B6A-6E48-44F8-A5BA-1F4126970A6B}" type="slidenum">
              <a:rPr lang="en-US" sz="800">
                <a:solidFill>
                  <a:srgbClr val="E3E3E3"/>
                </a:solidFill>
                <a:latin typeface="Arial" charset="0"/>
              </a:rPr>
              <a:pPr algn="r" eaLnBrk="0" hangingPunct="0">
                <a:defRPr/>
              </a:pPr>
              <a:t>‹#›</a:t>
            </a:fld>
            <a:endParaRPr lang="en-US" sz="800" dirty="0">
              <a:solidFill>
                <a:srgbClr val="E3E3E3"/>
              </a:solidFill>
              <a:latin typeface="Arial" charset="0"/>
            </a:endParaRPr>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Lst>
  <p:txStyles>
    <p:titleStyle>
      <a:lvl1pPr algn="l" rtl="0" eaLnBrk="1" fontAlgn="base" hangingPunct="1">
        <a:spcBef>
          <a:spcPct val="0"/>
        </a:spcBef>
        <a:spcAft>
          <a:spcPct val="0"/>
        </a:spcAft>
        <a:defRPr sz="3600" b="1">
          <a:solidFill>
            <a:srgbClr val="006699"/>
          </a:solidFill>
          <a:latin typeface="+mj-lt"/>
          <a:ea typeface="+mj-ea"/>
          <a:cs typeface="+mj-cs"/>
        </a:defRPr>
      </a:lvl1pPr>
      <a:lvl2pPr algn="l" rtl="0" eaLnBrk="1" fontAlgn="base" hangingPunct="1">
        <a:spcBef>
          <a:spcPct val="0"/>
        </a:spcBef>
        <a:spcAft>
          <a:spcPct val="0"/>
        </a:spcAft>
        <a:defRPr sz="3600" b="1">
          <a:solidFill>
            <a:srgbClr val="006699"/>
          </a:solidFill>
          <a:latin typeface="Arial Narrow" pitchFamily="34" charset="0"/>
        </a:defRPr>
      </a:lvl2pPr>
      <a:lvl3pPr algn="l" rtl="0" eaLnBrk="1" fontAlgn="base" hangingPunct="1">
        <a:spcBef>
          <a:spcPct val="0"/>
        </a:spcBef>
        <a:spcAft>
          <a:spcPct val="0"/>
        </a:spcAft>
        <a:defRPr sz="3600" b="1">
          <a:solidFill>
            <a:srgbClr val="006699"/>
          </a:solidFill>
          <a:latin typeface="Arial Narrow" pitchFamily="34" charset="0"/>
        </a:defRPr>
      </a:lvl3pPr>
      <a:lvl4pPr algn="l" rtl="0" eaLnBrk="1" fontAlgn="base" hangingPunct="1">
        <a:spcBef>
          <a:spcPct val="0"/>
        </a:spcBef>
        <a:spcAft>
          <a:spcPct val="0"/>
        </a:spcAft>
        <a:defRPr sz="3600" b="1">
          <a:solidFill>
            <a:srgbClr val="006699"/>
          </a:solidFill>
          <a:latin typeface="Arial Narrow" pitchFamily="34" charset="0"/>
        </a:defRPr>
      </a:lvl4pPr>
      <a:lvl5pPr algn="l" rtl="0" eaLnBrk="1" fontAlgn="base" hangingPunct="1">
        <a:spcBef>
          <a:spcPct val="0"/>
        </a:spcBef>
        <a:spcAft>
          <a:spcPct val="0"/>
        </a:spcAft>
        <a:defRPr sz="3600" b="1">
          <a:solidFill>
            <a:srgbClr val="006699"/>
          </a:solidFill>
          <a:latin typeface="Arial Narrow" pitchFamily="34" charset="0"/>
        </a:defRPr>
      </a:lvl5pPr>
      <a:lvl6pPr marL="457200" algn="l" rtl="0" eaLnBrk="1" fontAlgn="base" hangingPunct="1">
        <a:spcBef>
          <a:spcPct val="0"/>
        </a:spcBef>
        <a:spcAft>
          <a:spcPct val="0"/>
        </a:spcAft>
        <a:defRPr sz="4000" b="1">
          <a:solidFill>
            <a:srgbClr val="006699"/>
          </a:solidFill>
          <a:latin typeface="Arial Narrow" pitchFamily="34" charset="0"/>
        </a:defRPr>
      </a:lvl6pPr>
      <a:lvl7pPr marL="914400" algn="l" rtl="0" eaLnBrk="1" fontAlgn="base" hangingPunct="1">
        <a:spcBef>
          <a:spcPct val="0"/>
        </a:spcBef>
        <a:spcAft>
          <a:spcPct val="0"/>
        </a:spcAft>
        <a:defRPr sz="4000" b="1">
          <a:solidFill>
            <a:srgbClr val="006699"/>
          </a:solidFill>
          <a:latin typeface="Arial Narrow" pitchFamily="34" charset="0"/>
        </a:defRPr>
      </a:lvl7pPr>
      <a:lvl8pPr marL="1371600" algn="l" rtl="0" eaLnBrk="1" fontAlgn="base" hangingPunct="1">
        <a:spcBef>
          <a:spcPct val="0"/>
        </a:spcBef>
        <a:spcAft>
          <a:spcPct val="0"/>
        </a:spcAft>
        <a:defRPr sz="4000" b="1">
          <a:solidFill>
            <a:srgbClr val="006699"/>
          </a:solidFill>
          <a:latin typeface="Arial Narrow" pitchFamily="34" charset="0"/>
        </a:defRPr>
      </a:lvl8pPr>
      <a:lvl9pPr marL="1828800" algn="l" rtl="0" eaLnBrk="1" fontAlgn="base" hangingPunct="1">
        <a:spcBef>
          <a:spcPct val="0"/>
        </a:spcBef>
        <a:spcAft>
          <a:spcPct val="0"/>
        </a:spcAft>
        <a:defRPr sz="4000" b="1">
          <a:solidFill>
            <a:srgbClr val="0066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381000" y="152400"/>
            <a:ext cx="8534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4"/>
          <p:cNvSpPr>
            <a:spLocks noGrp="1" noChangeArrowheads="1"/>
          </p:cNvSpPr>
          <p:nvPr>
            <p:ph type="body" idx="1"/>
          </p:nvPr>
        </p:nvSpPr>
        <p:spPr bwMode="auto">
          <a:xfrm>
            <a:off x="381000" y="1295400"/>
            <a:ext cx="8534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txStyles>
    <p:titleStyle>
      <a:lvl1pPr algn="l" rtl="0" eaLnBrk="1" fontAlgn="base" hangingPunct="1">
        <a:spcBef>
          <a:spcPct val="0"/>
        </a:spcBef>
        <a:spcAft>
          <a:spcPct val="0"/>
        </a:spcAft>
        <a:defRPr sz="3600" b="1">
          <a:solidFill>
            <a:schemeClr val="tx1"/>
          </a:solidFill>
          <a:latin typeface="+mj-lt"/>
          <a:ea typeface="+mj-ea"/>
          <a:cs typeface="+mj-cs"/>
        </a:defRPr>
      </a:lvl1pPr>
      <a:lvl2pPr algn="l" rtl="0" eaLnBrk="1" fontAlgn="base" hangingPunct="1">
        <a:spcBef>
          <a:spcPct val="0"/>
        </a:spcBef>
        <a:spcAft>
          <a:spcPct val="0"/>
        </a:spcAft>
        <a:defRPr sz="3600" b="1">
          <a:solidFill>
            <a:schemeClr val="tx1"/>
          </a:solidFill>
          <a:latin typeface="Arial Narrow" pitchFamily="34" charset="0"/>
        </a:defRPr>
      </a:lvl2pPr>
      <a:lvl3pPr algn="l" rtl="0" eaLnBrk="1" fontAlgn="base" hangingPunct="1">
        <a:spcBef>
          <a:spcPct val="0"/>
        </a:spcBef>
        <a:spcAft>
          <a:spcPct val="0"/>
        </a:spcAft>
        <a:defRPr sz="3600" b="1">
          <a:solidFill>
            <a:schemeClr val="tx1"/>
          </a:solidFill>
          <a:latin typeface="Arial Narrow" pitchFamily="34" charset="0"/>
        </a:defRPr>
      </a:lvl3pPr>
      <a:lvl4pPr algn="l" rtl="0" eaLnBrk="1" fontAlgn="base" hangingPunct="1">
        <a:spcBef>
          <a:spcPct val="0"/>
        </a:spcBef>
        <a:spcAft>
          <a:spcPct val="0"/>
        </a:spcAft>
        <a:defRPr sz="3600" b="1">
          <a:solidFill>
            <a:schemeClr val="tx1"/>
          </a:solidFill>
          <a:latin typeface="Arial Narrow" pitchFamily="34" charset="0"/>
        </a:defRPr>
      </a:lvl4pPr>
      <a:lvl5pPr algn="l" rtl="0" eaLnBrk="1" fontAlgn="base" hangingPunct="1">
        <a:spcBef>
          <a:spcPct val="0"/>
        </a:spcBef>
        <a:spcAft>
          <a:spcPct val="0"/>
        </a:spcAft>
        <a:defRPr sz="3600" b="1">
          <a:solidFill>
            <a:schemeClr val="tx1"/>
          </a:solidFill>
          <a:latin typeface="Arial Narrow" pitchFamily="34" charset="0"/>
        </a:defRPr>
      </a:lvl5pPr>
      <a:lvl6pPr marL="457200" algn="l" rtl="0" eaLnBrk="1" fontAlgn="base" hangingPunct="1">
        <a:spcBef>
          <a:spcPct val="0"/>
        </a:spcBef>
        <a:spcAft>
          <a:spcPct val="0"/>
        </a:spcAft>
        <a:defRPr sz="3600" b="1">
          <a:solidFill>
            <a:schemeClr val="tx1"/>
          </a:solidFill>
          <a:latin typeface="Arial Narrow" pitchFamily="34" charset="0"/>
        </a:defRPr>
      </a:lvl6pPr>
      <a:lvl7pPr marL="914400" algn="l" rtl="0" eaLnBrk="1" fontAlgn="base" hangingPunct="1">
        <a:spcBef>
          <a:spcPct val="0"/>
        </a:spcBef>
        <a:spcAft>
          <a:spcPct val="0"/>
        </a:spcAft>
        <a:defRPr sz="3600" b="1">
          <a:solidFill>
            <a:schemeClr val="tx1"/>
          </a:solidFill>
          <a:latin typeface="Arial Narrow" pitchFamily="34" charset="0"/>
        </a:defRPr>
      </a:lvl7pPr>
      <a:lvl8pPr marL="1371600" algn="l" rtl="0" eaLnBrk="1" fontAlgn="base" hangingPunct="1">
        <a:spcBef>
          <a:spcPct val="0"/>
        </a:spcBef>
        <a:spcAft>
          <a:spcPct val="0"/>
        </a:spcAft>
        <a:defRPr sz="3600" b="1">
          <a:solidFill>
            <a:schemeClr val="tx1"/>
          </a:solidFill>
          <a:latin typeface="Arial Narrow" pitchFamily="34" charset="0"/>
        </a:defRPr>
      </a:lvl8pPr>
      <a:lvl9pPr marL="1828800" algn="l" rtl="0" eaLnBrk="1" fontAlgn="base" hangingPunct="1">
        <a:spcBef>
          <a:spcPct val="0"/>
        </a:spcBef>
        <a:spcAft>
          <a:spcPct val="0"/>
        </a:spcAft>
        <a:defRPr sz="3600" b="1">
          <a:solidFill>
            <a:schemeClr val="tx1"/>
          </a:solidFill>
          <a:latin typeface="Arial Narrow" pitchFamily="34" charset="0"/>
        </a:defRPr>
      </a:lvl9pPr>
    </p:titleStyle>
    <p:bodyStyle>
      <a:lvl1pPr marL="174625" indent="-174625" algn="l" rtl="0" eaLnBrk="1" fontAlgn="base" hangingPunct="1">
        <a:spcBef>
          <a:spcPct val="20000"/>
        </a:spcBef>
        <a:spcAft>
          <a:spcPct val="0"/>
        </a:spcAft>
        <a:buChar char="•"/>
        <a:defRPr sz="3200">
          <a:solidFill>
            <a:schemeClr val="tx1"/>
          </a:solidFill>
          <a:latin typeface="+mn-lt"/>
          <a:ea typeface="+mn-ea"/>
          <a:cs typeface="+mn-cs"/>
        </a:defRPr>
      </a:lvl1pPr>
      <a:lvl2pPr marL="508000" indent="-217488" algn="l" rtl="0" eaLnBrk="1" fontAlgn="base" hangingPunct="1">
        <a:spcBef>
          <a:spcPct val="20000"/>
        </a:spcBef>
        <a:spcAft>
          <a:spcPct val="0"/>
        </a:spcAft>
        <a:buChar char="–"/>
        <a:defRPr sz="2800">
          <a:solidFill>
            <a:schemeClr val="tx1"/>
          </a:solidFill>
          <a:latin typeface="+mn-lt"/>
        </a:defRPr>
      </a:lvl2pPr>
      <a:lvl3pPr marL="857250" indent="-176213" algn="l" rtl="0" eaLnBrk="1" fontAlgn="base" hangingPunct="1">
        <a:spcBef>
          <a:spcPct val="20000"/>
        </a:spcBef>
        <a:spcAft>
          <a:spcPct val="0"/>
        </a:spcAft>
        <a:buChar char="•"/>
        <a:defRPr sz="2400">
          <a:solidFill>
            <a:schemeClr val="tx1"/>
          </a:solidFill>
          <a:latin typeface="+mn-lt"/>
        </a:defRPr>
      </a:lvl3pPr>
      <a:lvl4pPr marL="1206500" indent="-234950" algn="l" rtl="0" eaLnBrk="1" fontAlgn="base" hangingPunct="1">
        <a:spcBef>
          <a:spcPct val="20000"/>
        </a:spcBef>
        <a:spcAft>
          <a:spcPct val="0"/>
        </a:spcAft>
        <a:buChar char="–"/>
        <a:defRPr sz="2000">
          <a:solidFill>
            <a:schemeClr val="tx1"/>
          </a:solidFill>
          <a:latin typeface="+mn-lt"/>
        </a:defRPr>
      </a:lvl4pPr>
      <a:lvl5pPr marL="1482725" indent="-161925" algn="l" rtl="0" eaLnBrk="1" fontAlgn="base" hangingPunct="1">
        <a:spcBef>
          <a:spcPct val="20000"/>
        </a:spcBef>
        <a:spcAft>
          <a:spcPct val="0"/>
        </a:spcAft>
        <a:buChar char="»"/>
        <a:defRPr sz="2000">
          <a:solidFill>
            <a:schemeClr val="tx1"/>
          </a:solidFill>
          <a:latin typeface="+mn-lt"/>
        </a:defRPr>
      </a:lvl5pPr>
      <a:lvl6pPr marL="1939925" indent="-161925" algn="l" rtl="0" eaLnBrk="1" fontAlgn="base" hangingPunct="1">
        <a:spcBef>
          <a:spcPct val="20000"/>
        </a:spcBef>
        <a:spcAft>
          <a:spcPct val="0"/>
        </a:spcAft>
        <a:buChar char="»"/>
        <a:defRPr>
          <a:solidFill>
            <a:schemeClr val="tx1"/>
          </a:solidFill>
          <a:latin typeface="+mn-lt"/>
        </a:defRPr>
      </a:lvl6pPr>
      <a:lvl7pPr marL="2397125" indent="-161925" algn="l" rtl="0" eaLnBrk="1" fontAlgn="base" hangingPunct="1">
        <a:spcBef>
          <a:spcPct val="20000"/>
        </a:spcBef>
        <a:spcAft>
          <a:spcPct val="0"/>
        </a:spcAft>
        <a:buChar char="»"/>
        <a:defRPr>
          <a:solidFill>
            <a:schemeClr val="tx1"/>
          </a:solidFill>
          <a:latin typeface="+mn-lt"/>
        </a:defRPr>
      </a:lvl7pPr>
      <a:lvl8pPr marL="2854325" indent="-161925" algn="l" rtl="0" eaLnBrk="1" fontAlgn="base" hangingPunct="1">
        <a:spcBef>
          <a:spcPct val="20000"/>
        </a:spcBef>
        <a:spcAft>
          <a:spcPct val="0"/>
        </a:spcAft>
        <a:buChar char="»"/>
        <a:defRPr>
          <a:solidFill>
            <a:schemeClr val="tx1"/>
          </a:solidFill>
          <a:latin typeface="+mn-lt"/>
        </a:defRPr>
      </a:lvl8pPr>
      <a:lvl9pPr marL="3311525" indent="-161925"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7.xml"/><Relationship Id="rId16" Type="http://schemas.openxmlformats.org/officeDocument/2006/relationships/image" Target="../media/image29.png"/><Relationship Id="rId1" Type="http://schemas.openxmlformats.org/officeDocument/2006/relationships/slideLayout" Target="../slideLayouts/slideLayout46.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232" name="Rectangle 128"/>
          <p:cNvSpPr>
            <a:spLocks noGrp="1" noChangeArrowheads="1"/>
          </p:cNvSpPr>
          <p:nvPr>
            <p:ph type="ctrTitle" sz="quarter"/>
          </p:nvPr>
        </p:nvSpPr>
        <p:spPr>
          <a:xfrm>
            <a:off x="323850" y="762000"/>
            <a:ext cx="8820150" cy="2082800"/>
          </a:xfrm>
        </p:spPr>
        <p:txBody>
          <a:bodyPr>
            <a:normAutofit fontScale="90000"/>
          </a:bodyPr>
          <a:lstStyle/>
          <a:p>
            <a:r>
              <a:rPr lang="en-US" altLang="ko-KR" dirty="0" smtClean="0"/>
              <a:t/>
            </a:r>
            <a:br>
              <a:rPr lang="en-US" altLang="ko-KR" dirty="0" smtClean="0"/>
            </a:br>
            <a:r>
              <a:rPr lang="en-US" altLang="ko-KR" dirty="0" smtClean="0"/>
              <a:t/>
            </a:r>
            <a:br>
              <a:rPr lang="en-US" altLang="ko-KR" dirty="0" smtClean="0"/>
            </a:br>
            <a:r>
              <a:rPr lang="en-US" altLang="ko-KR" dirty="0" smtClean="0"/>
              <a:t/>
            </a:r>
            <a:br>
              <a:rPr lang="en-US" altLang="ko-KR" dirty="0" smtClean="0"/>
            </a:br>
            <a:r>
              <a:rPr lang="en-US" altLang="ko-KR" dirty="0" smtClean="0"/>
              <a:t/>
            </a:r>
            <a:br>
              <a:rPr lang="en-US" altLang="ko-KR" dirty="0" smtClean="0"/>
            </a:br>
            <a:r>
              <a:rPr lang="en-US" altLang="ko-KR" dirty="0" smtClean="0"/>
              <a:t/>
            </a:r>
            <a:br>
              <a:rPr lang="en-US" altLang="ko-KR" dirty="0" smtClean="0"/>
            </a:br>
            <a:r>
              <a:rPr lang="en-US" altLang="ko-KR" dirty="0" smtClean="0"/>
              <a:t/>
            </a:r>
            <a:br>
              <a:rPr lang="en-US" altLang="ko-KR" dirty="0" smtClean="0"/>
            </a:br>
            <a:r>
              <a:rPr lang="en-US" altLang="ko-KR" dirty="0" smtClean="0"/>
              <a:t/>
            </a:r>
            <a:br>
              <a:rPr lang="en-US" altLang="ko-KR" dirty="0" smtClean="0"/>
            </a:br>
            <a:r>
              <a:rPr lang="en-US" altLang="ko-KR" dirty="0" smtClean="0"/>
              <a:t/>
            </a:r>
            <a:br>
              <a:rPr lang="en-US" altLang="ko-KR" dirty="0" smtClean="0"/>
            </a:br>
            <a:r>
              <a:rPr lang="en-US" altLang="ko-KR" dirty="0" smtClean="0"/>
              <a:t/>
            </a:r>
            <a:br>
              <a:rPr lang="en-US" altLang="ko-KR" dirty="0" smtClean="0"/>
            </a:br>
            <a:r>
              <a:rPr lang="en-US" altLang="ko-KR" dirty="0" smtClean="0"/>
              <a:t/>
            </a:r>
            <a:br>
              <a:rPr lang="en-US" altLang="ko-KR" dirty="0" smtClean="0"/>
            </a:br>
            <a:r>
              <a:rPr lang="en-US" altLang="ko-KR" dirty="0" smtClean="0"/>
              <a:t/>
            </a:r>
            <a:br>
              <a:rPr lang="en-US" altLang="ko-KR" dirty="0" smtClean="0"/>
            </a:br>
            <a:r>
              <a:rPr lang="en-US" altLang="ko-KR" dirty="0" smtClean="0"/>
              <a:t/>
            </a:r>
            <a:br>
              <a:rPr lang="en-US" altLang="ko-KR" dirty="0" smtClean="0"/>
            </a:br>
            <a:r>
              <a:rPr lang="en-US" altLang="ko-KR" dirty="0" smtClean="0"/>
              <a:t/>
            </a:r>
            <a:br>
              <a:rPr lang="en-US" altLang="ko-KR" dirty="0" smtClean="0"/>
            </a:br>
            <a:r>
              <a:rPr lang="en-US" altLang="ko-KR" dirty="0" smtClean="0"/>
              <a:t/>
            </a:r>
            <a:br>
              <a:rPr lang="en-US" altLang="ko-KR" dirty="0" smtClean="0"/>
            </a:br>
            <a:r>
              <a:rPr lang="en-US" altLang="ko-KR" dirty="0" smtClean="0"/>
              <a:t/>
            </a:r>
            <a:br>
              <a:rPr lang="en-US" altLang="ko-KR" dirty="0" smtClean="0"/>
            </a:br>
            <a:r>
              <a:rPr lang="en-US" altLang="ko-KR" dirty="0" smtClean="0"/>
              <a:t/>
            </a:r>
            <a:br>
              <a:rPr lang="en-US" altLang="ko-KR" dirty="0" smtClean="0"/>
            </a:br>
            <a:r>
              <a:rPr lang="en-US" altLang="ko-KR" sz="4000" dirty="0" smtClean="0"/>
              <a:t>L</a:t>
            </a:r>
            <a:r>
              <a:rPr lang="en-US" altLang="ko-KR" sz="2400" dirty="0" smtClean="0"/>
              <a:t>earning Math with Robots for Elementary </a:t>
            </a:r>
            <a:br>
              <a:rPr lang="en-US" altLang="ko-KR" sz="2400" dirty="0" smtClean="0"/>
            </a:br>
            <a:r>
              <a:rPr lang="en-US" altLang="ko-KR" sz="2400" dirty="0" smtClean="0"/>
              <a:t>School</a:t>
            </a:r>
            <a:r>
              <a:rPr lang="en-US" altLang="ko-KR" dirty="0" smtClean="0"/>
              <a:t/>
            </a:r>
            <a:br>
              <a:rPr lang="en-US" altLang="ko-KR" dirty="0" smtClean="0"/>
            </a:br>
            <a:r>
              <a:rPr lang="en-US" altLang="ko-KR" sz="2000" dirty="0" smtClean="0"/>
              <a:t>By </a:t>
            </a:r>
            <a:br>
              <a:rPr lang="en-US" altLang="ko-KR" sz="2000" dirty="0" smtClean="0"/>
            </a:br>
            <a:r>
              <a:rPr lang="en-US" altLang="ko-KR" sz="2000" dirty="0" smtClean="0"/>
              <a:t>Dr. Pedro Ponce</a:t>
            </a:r>
            <a:br>
              <a:rPr lang="en-US" altLang="ko-KR" sz="2000" dirty="0" smtClean="0"/>
            </a:br>
            <a:r>
              <a:rPr lang="en-US" altLang="ko-KR" sz="2000" dirty="0" smtClean="0"/>
              <a:t>ITESM-CCM</a:t>
            </a:r>
            <a:br>
              <a:rPr lang="en-US" altLang="ko-KR" sz="2000" dirty="0" smtClean="0"/>
            </a:br>
            <a:r>
              <a:rPr lang="en-US" altLang="ko-KR" sz="2000" dirty="0" smtClean="0"/>
              <a:t>pedro.ponce@itesm.mx  </a:t>
            </a:r>
            <a:endParaRPr lang="ko-KR" altLang="en-US" sz="2000" dirty="0"/>
          </a:p>
        </p:txBody>
      </p:sp>
      <p:sp>
        <p:nvSpPr>
          <p:cNvPr id="47233" name="Text Box 129"/>
          <p:cNvSpPr txBox="1">
            <a:spLocks noChangeArrowheads="1"/>
          </p:cNvSpPr>
          <p:nvPr/>
        </p:nvSpPr>
        <p:spPr bwMode="auto">
          <a:xfrm>
            <a:off x="8007057" y="2924175"/>
            <a:ext cx="184730" cy="461665"/>
          </a:xfrm>
          <a:prstGeom prst="rect">
            <a:avLst/>
          </a:prstGeom>
          <a:solidFill>
            <a:schemeClr val="tx1">
              <a:alpha val="8000"/>
            </a:schemeClr>
          </a:solidFill>
          <a:ln w="12700" cap="sq" algn="ctr">
            <a:noFill/>
            <a:miter lim="800000"/>
            <a:headEnd/>
            <a:tailEnd/>
          </a:ln>
          <a:effectLst/>
        </p:spPr>
        <p:txBody>
          <a:bodyPr wrap="none">
            <a:spAutoFit/>
          </a:bodyPr>
          <a:lstStyle/>
          <a:p>
            <a:endParaRPr lang="es-MX" altLang="ko-KR" b="0" dirty="0" smtClean="0">
              <a:solidFill>
                <a:srgbClr val="CCECFF"/>
              </a:solidFill>
              <a:effectLst/>
            </a:endParaRPr>
          </a:p>
        </p:txBody>
      </p:sp>
      <p:pic>
        <p:nvPicPr>
          <p:cNvPr id="2051" name="Picture 3"/>
          <p:cNvPicPr>
            <a:picLocks noChangeAspect="1" noChangeArrowheads="1"/>
          </p:cNvPicPr>
          <p:nvPr/>
        </p:nvPicPr>
        <p:blipFill>
          <a:blip r:embed="rId3" cstate="print"/>
          <a:srcRect/>
          <a:stretch>
            <a:fillRect/>
          </a:stretch>
        </p:blipFill>
        <p:spPr bwMode="auto">
          <a:xfrm>
            <a:off x="7391400" y="3276600"/>
            <a:ext cx="1428750"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D:\My Documents\Academic\Marketing &amp; Fall Planning\2008 Fall Planning\Graphics\ist2_7136601-renewable-energy-family[1].jpg"/>
          <p:cNvPicPr>
            <a:picLocks noChangeAspect="1" noChangeArrowheads="1"/>
          </p:cNvPicPr>
          <p:nvPr/>
        </p:nvPicPr>
        <p:blipFill>
          <a:blip r:embed="rId3" cstate="print"/>
          <a:srcRect/>
          <a:stretch>
            <a:fillRect/>
          </a:stretch>
        </p:blipFill>
        <p:spPr bwMode="auto">
          <a:xfrm flipH="1">
            <a:off x="7543800" y="3318746"/>
            <a:ext cx="1600200" cy="2139351"/>
          </a:xfrm>
          <a:prstGeom prst="rect">
            <a:avLst/>
          </a:prstGeom>
          <a:solidFill>
            <a:srgbClr val="FFFFFF">
              <a:shade val="85000"/>
            </a:srgbClr>
          </a:solidFill>
          <a:ln w="88900" cap="sq">
            <a:solidFill>
              <a:srgbClr val="FFFFFF"/>
            </a:solidFill>
            <a:miter lim="800000"/>
          </a:ln>
          <a:effectLst>
            <a:outerShdw blurRad="76200" dir="18900000" sy="23000" kx="-1200000" algn="bl" rotWithShape="0">
              <a:prstClr val="black">
                <a:alpha val="20000"/>
              </a:prstClr>
            </a:outerShdw>
          </a:effectLst>
          <a:scene3d>
            <a:camera prst="perspectiveHeroicExtremeLeftFacing"/>
            <a:lightRig rig="twoPt" dir="t">
              <a:rot lat="0" lon="0" rev="7200000"/>
            </a:lightRig>
          </a:scene3d>
          <a:sp3d>
            <a:bevelT w="25400" h="19050"/>
            <a:contourClr>
              <a:srgbClr val="FFFFFF"/>
            </a:contourClr>
          </a:sp3d>
        </p:spPr>
      </p:pic>
      <p:grpSp>
        <p:nvGrpSpPr>
          <p:cNvPr id="2" name="Group 39"/>
          <p:cNvGrpSpPr/>
          <p:nvPr/>
        </p:nvGrpSpPr>
        <p:grpSpPr>
          <a:xfrm>
            <a:off x="648794" y="2442754"/>
            <a:ext cx="8991600" cy="1752600"/>
            <a:chOff x="228597" y="2819400"/>
            <a:chExt cx="8762994" cy="1219200"/>
          </a:xfrm>
          <a:scene3d>
            <a:camera prst="perspectiveContrastingRightFacing">
              <a:rot lat="623785" lon="20400000" rev="213211"/>
            </a:camera>
            <a:lightRig rig="threePt" dir="t"/>
          </a:scene3d>
        </p:grpSpPr>
        <p:sp>
          <p:nvSpPr>
            <p:cNvPr id="4" name="Right Arrow 3"/>
            <p:cNvSpPr/>
            <p:nvPr/>
          </p:nvSpPr>
          <p:spPr bwMode="auto">
            <a:xfrm>
              <a:off x="228597" y="2819400"/>
              <a:ext cx="8762994" cy="1219200"/>
            </a:xfrm>
            <a:prstGeom prst="rightArrow">
              <a:avLst/>
            </a:prstGeom>
            <a:solidFill>
              <a:srgbClr val="FFC000"/>
            </a:solidFill>
            <a:ln w="9525" cap="flat" cmpd="sng" algn="ctr">
              <a:solidFill>
                <a:schemeClr val="accent6"/>
              </a:solidFill>
              <a:prstDash val="solid"/>
              <a:round/>
              <a:headEnd type="none" w="med" len="med"/>
              <a:tailEnd type="none" w="med" len="med"/>
            </a:ln>
            <a:effectLst/>
            <a:sp3d>
              <a:bevelT/>
            </a:sp3d>
          </p:spPr>
          <p:txBody>
            <a:bodyPr/>
            <a:lstStyle/>
            <a:p>
              <a:pPr algn="l" rtl="0" eaLnBrk="0" fontAlgn="base" hangingPunct="0">
                <a:spcBef>
                  <a:spcPct val="0"/>
                </a:spcBef>
                <a:spcAft>
                  <a:spcPct val="0"/>
                </a:spcAft>
                <a:defRPr/>
              </a:pPr>
              <a:endParaRPr lang="en-US" sz="2400" kern="1200" dirty="0">
                <a:solidFill>
                  <a:srgbClr val="000000"/>
                </a:solidFill>
                <a:effectLst/>
                <a:latin typeface="Arial Narrow" pitchFamily="34" charset="0"/>
                <a:ea typeface="ＭＳ Ｐゴシック" pitchFamily="-65" charset="-128"/>
                <a:cs typeface="+mn-cs"/>
              </a:endParaRPr>
            </a:p>
          </p:txBody>
        </p:sp>
        <p:sp>
          <p:nvSpPr>
            <p:cNvPr id="5" name="TextBox 4"/>
            <p:cNvSpPr txBox="1"/>
            <p:nvPr/>
          </p:nvSpPr>
          <p:spPr>
            <a:xfrm>
              <a:off x="304797" y="3207566"/>
              <a:ext cx="2514599" cy="321158"/>
            </a:xfrm>
            <a:prstGeom prst="rect">
              <a:avLst/>
            </a:prstGeom>
            <a:noFill/>
            <a:sp3d>
              <a:bevelT/>
            </a:sp3d>
          </p:spPr>
          <p:txBody>
            <a:bodyPr anchor="ctr">
              <a:spAutoFit/>
            </a:bodyPr>
            <a:lstStyle/>
            <a:p>
              <a:pPr algn="ctr" rtl="0" eaLnBrk="0" fontAlgn="base" hangingPunct="0">
                <a:spcBef>
                  <a:spcPct val="0"/>
                </a:spcBef>
                <a:spcAft>
                  <a:spcPct val="0"/>
                </a:spcAft>
                <a:defRPr/>
              </a:pPr>
              <a:r>
                <a:rPr lang="en-US" sz="2400" b="1" kern="1200" dirty="0" smtClean="0">
                  <a:solidFill>
                    <a:srgbClr val="000000"/>
                  </a:solidFill>
                  <a:effectLst/>
                  <a:latin typeface="Arial Narrow"/>
                  <a:ea typeface="ＭＳ Ｐゴシック" pitchFamily="-65" charset="-128"/>
                  <a:cs typeface="+mn-cs"/>
                </a:rPr>
                <a:t>Kindergarten</a:t>
              </a:r>
              <a:r>
                <a:rPr lang="en-US" sz="2400" b="1" dirty="0" smtClean="0">
                  <a:solidFill>
                    <a:srgbClr val="000000"/>
                  </a:solidFill>
                  <a:effectLst/>
                  <a:latin typeface="Arial Narrow"/>
                  <a:ea typeface="ＭＳ Ｐゴシック" pitchFamily="-65" charset="-128"/>
                </a:rPr>
                <a:t> – 8 </a:t>
              </a:r>
              <a:endParaRPr lang="en-US" sz="2400" b="1" kern="1200" dirty="0">
                <a:solidFill>
                  <a:srgbClr val="000000"/>
                </a:solidFill>
                <a:effectLst/>
                <a:latin typeface="Arial Narrow"/>
                <a:ea typeface="ＭＳ Ｐゴシック" pitchFamily="-65" charset="-128"/>
                <a:cs typeface="+mn-cs"/>
              </a:endParaRPr>
            </a:p>
          </p:txBody>
        </p:sp>
        <p:sp>
          <p:nvSpPr>
            <p:cNvPr id="6" name="TextBox 5"/>
            <p:cNvSpPr txBox="1"/>
            <p:nvPr/>
          </p:nvSpPr>
          <p:spPr>
            <a:xfrm>
              <a:off x="3174996" y="3228976"/>
              <a:ext cx="1600200" cy="321158"/>
            </a:xfrm>
            <a:prstGeom prst="rect">
              <a:avLst/>
            </a:prstGeom>
            <a:noFill/>
            <a:sp3d>
              <a:bevelT/>
            </a:sp3d>
          </p:spPr>
          <p:txBody>
            <a:bodyPr anchor="ctr">
              <a:spAutoFit/>
            </a:bodyPr>
            <a:lstStyle/>
            <a:p>
              <a:pPr algn="ctr" rtl="0" eaLnBrk="0" fontAlgn="base" hangingPunct="0">
                <a:spcBef>
                  <a:spcPct val="0"/>
                </a:spcBef>
                <a:spcAft>
                  <a:spcPct val="0"/>
                </a:spcAft>
                <a:defRPr/>
              </a:pPr>
              <a:r>
                <a:rPr lang="en-US" sz="2400" b="1" kern="1200" dirty="0" smtClean="0">
                  <a:solidFill>
                    <a:srgbClr val="000000"/>
                  </a:solidFill>
                  <a:effectLst/>
                  <a:latin typeface="Arial Narrow"/>
                  <a:ea typeface="ＭＳ Ｐゴシック" pitchFamily="-65" charset="-128"/>
                  <a:cs typeface="+mn-cs"/>
                </a:rPr>
                <a:t>High School</a:t>
              </a:r>
              <a:endParaRPr lang="en-US" sz="2400" b="1" kern="1200" dirty="0">
                <a:solidFill>
                  <a:srgbClr val="000000"/>
                </a:solidFill>
                <a:effectLst/>
                <a:latin typeface="Arial Narrow"/>
                <a:ea typeface="ＭＳ Ｐゴシック" pitchFamily="-65" charset="-128"/>
                <a:cs typeface="+mn-cs"/>
              </a:endParaRPr>
            </a:p>
          </p:txBody>
        </p:sp>
        <p:sp>
          <p:nvSpPr>
            <p:cNvPr id="7" name="TextBox 6"/>
            <p:cNvSpPr txBox="1"/>
            <p:nvPr/>
          </p:nvSpPr>
          <p:spPr>
            <a:xfrm>
              <a:off x="5130796" y="3228976"/>
              <a:ext cx="1676400" cy="321158"/>
            </a:xfrm>
            <a:prstGeom prst="rect">
              <a:avLst/>
            </a:prstGeom>
            <a:noFill/>
            <a:sp3d>
              <a:bevelT/>
            </a:sp3d>
          </p:spPr>
          <p:txBody>
            <a:bodyPr anchor="ctr">
              <a:spAutoFit/>
            </a:bodyPr>
            <a:lstStyle/>
            <a:p>
              <a:pPr algn="ctr" rtl="0" eaLnBrk="0" fontAlgn="base" hangingPunct="0">
                <a:spcBef>
                  <a:spcPct val="0"/>
                </a:spcBef>
                <a:spcAft>
                  <a:spcPct val="0"/>
                </a:spcAft>
                <a:defRPr/>
              </a:pPr>
              <a:r>
                <a:rPr lang="en-US" sz="2400" b="1" kern="1200" dirty="0" smtClean="0">
                  <a:solidFill>
                    <a:srgbClr val="000000"/>
                  </a:solidFill>
                  <a:effectLst/>
                  <a:latin typeface="Arial Narrow"/>
                  <a:ea typeface="ＭＳ Ｐゴシック" pitchFamily="-65" charset="-128"/>
                  <a:cs typeface="+mn-cs"/>
                </a:rPr>
                <a:t>University</a:t>
              </a:r>
              <a:endParaRPr lang="en-US" sz="2400" b="1" kern="1200" dirty="0">
                <a:solidFill>
                  <a:srgbClr val="000000"/>
                </a:solidFill>
                <a:effectLst/>
                <a:latin typeface="Arial Narrow"/>
                <a:ea typeface="ＭＳ Ｐゴシック" pitchFamily="-65" charset="-128"/>
                <a:cs typeface="+mn-cs"/>
              </a:endParaRPr>
            </a:p>
          </p:txBody>
        </p:sp>
        <p:sp>
          <p:nvSpPr>
            <p:cNvPr id="8" name="TextBox 7"/>
            <p:cNvSpPr txBox="1"/>
            <p:nvPr/>
          </p:nvSpPr>
          <p:spPr>
            <a:xfrm>
              <a:off x="7162799" y="3239682"/>
              <a:ext cx="1219200" cy="321158"/>
            </a:xfrm>
            <a:prstGeom prst="rect">
              <a:avLst/>
            </a:prstGeom>
            <a:noFill/>
            <a:sp3d>
              <a:bevelT/>
            </a:sp3d>
          </p:spPr>
          <p:txBody>
            <a:bodyPr anchor="ctr">
              <a:spAutoFit/>
            </a:bodyPr>
            <a:lstStyle/>
            <a:p>
              <a:pPr algn="ctr" rtl="0" eaLnBrk="0" fontAlgn="base" hangingPunct="0">
                <a:spcBef>
                  <a:spcPct val="0"/>
                </a:spcBef>
                <a:spcAft>
                  <a:spcPct val="0"/>
                </a:spcAft>
                <a:defRPr/>
              </a:pPr>
              <a:r>
                <a:rPr lang="en-US" sz="2400" b="1" kern="1200" dirty="0">
                  <a:solidFill>
                    <a:srgbClr val="000000"/>
                  </a:solidFill>
                  <a:effectLst/>
                  <a:latin typeface="Arial Narrow"/>
                  <a:ea typeface="ＭＳ Ｐゴシック" pitchFamily="-65" charset="-128"/>
                  <a:cs typeface="+mn-cs"/>
                </a:rPr>
                <a:t>Industry</a:t>
              </a:r>
            </a:p>
          </p:txBody>
        </p:sp>
      </p:grpSp>
      <p:grpSp>
        <p:nvGrpSpPr>
          <p:cNvPr id="3" name="Group 27"/>
          <p:cNvGrpSpPr>
            <a:grpSpLocks/>
          </p:cNvGrpSpPr>
          <p:nvPr/>
        </p:nvGrpSpPr>
        <p:grpSpPr bwMode="auto">
          <a:xfrm rot="21337170">
            <a:off x="184876" y="1754960"/>
            <a:ext cx="7600950" cy="323850"/>
            <a:chOff x="152400" y="2743200"/>
            <a:chExt cx="8229600" cy="323850"/>
          </a:xfrm>
        </p:grpSpPr>
        <p:pic>
          <p:nvPicPr>
            <p:cNvPr id="11285" name="Picture 13"/>
            <p:cNvPicPr>
              <a:picLocks noChangeAspect="1" noChangeArrowheads="1"/>
            </p:cNvPicPr>
            <p:nvPr/>
          </p:nvPicPr>
          <p:blipFill>
            <a:blip r:embed="rId4" cstate="print"/>
            <a:srcRect/>
            <a:stretch>
              <a:fillRect/>
            </a:stretch>
          </p:blipFill>
          <p:spPr bwMode="auto">
            <a:xfrm>
              <a:off x="3657600" y="2743200"/>
              <a:ext cx="4724400" cy="323850"/>
            </a:xfrm>
            <a:prstGeom prst="rect">
              <a:avLst/>
            </a:prstGeom>
            <a:noFill/>
            <a:ln w="9525">
              <a:noFill/>
              <a:miter lim="800000"/>
              <a:headEnd/>
              <a:tailEnd/>
            </a:ln>
          </p:spPr>
        </p:pic>
        <p:pic>
          <p:nvPicPr>
            <p:cNvPr id="11286" name="Picture 13"/>
            <p:cNvPicPr>
              <a:picLocks noChangeAspect="1" noChangeArrowheads="1"/>
            </p:cNvPicPr>
            <p:nvPr/>
          </p:nvPicPr>
          <p:blipFill>
            <a:blip r:embed="rId4" cstate="print"/>
            <a:srcRect/>
            <a:stretch>
              <a:fillRect/>
            </a:stretch>
          </p:blipFill>
          <p:spPr bwMode="auto">
            <a:xfrm flipH="1">
              <a:off x="152400" y="2743200"/>
              <a:ext cx="3657600" cy="323850"/>
            </a:xfrm>
            <a:prstGeom prst="rect">
              <a:avLst/>
            </a:prstGeom>
            <a:noFill/>
            <a:ln w="9525">
              <a:noFill/>
              <a:miter lim="800000"/>
              <a:headEnd/>
              <a:tailEnd/>
            </a:ln>
          </p:spPr>
        </p:pic>
      </p:grpSp>
      <p:grpSp>
        <p:nvGrpSpPr>
          <p:cNvPr id="9" name="Group 66"/>
          <p:cNvGrpSpPr>
            <a:grpSpLocks/>
          </p:cNvGrpSpPr>
          <p:nvPr/>
        </p:nvGrpSpPr>
        <p:grpSpPr bwMode="auto">
          <a:xfrm>
            <a:off x="381000" y="2239965"/>
            <a:ext cx="1874520" cy="1129018"/>
            <a:chOff x="457200" y="2240339"/>
            <a:chExt cx="1874520" cy="1128571"/>
          </a:xfrm>
        </p:grpSpPr>
        <p:sp>
          <p:nvSpPr>
            <p:cNvPr id="11283" name="TextBox 40"/>
            <p:cNvSpPr txBox="1">
              <a:spLocks noChangeArrowheads="1"/>
            </p:cNvSpPr>
            <p:nvPr/>
          </p:nvSpPr>
          <p:spPr bwMode="auto">
            <a:xfrm>
              <a:off x="457200" y="2845897"/>
              <a:ext cx="1874520" cy="523013"/>
            </a:xfrm>
            <a:prstGeom prst="rect">
              <a:avLst/>
            </a:prstGeom>
            <a:noFill/>
            <a:ln w="9525">
              <a:noFill/>
              <a:miter lim="800000"/>
              <a:headEnd/>
              <a:tailEnd/>
            </a:ln>
          </p:spPr>
          <p:txBody>
            <a:bodyPr wrap="square" anchor="ctr">
              <a:spAutoFit/>
            </a:bodyPr>
            <a:lstStyle/>
            <a:p>
              <a:pPr algn="l" rtl="0" eaLnBrk="0" fontAlgn="base" hangingPunct="0">
                <a:spcBef>
                  <a:spcPct val="0"/>
                </a:spcBef>
                <a:spcAft>
                  <a:spcPct val="0"/>
                </a:spcAft>
              </a:pPr>
              <a:r>
                <a:rPr lang="en-US" sz="1400" b="1" kern="1200" dirty="0">
                  <a:solidFill>
                    <a:srgbClr val="000000"/>
                  </a:solidFill>
                  <a:effectLst/>
                  <a:latin typeface="+mj-lt"/>
                  <a:ea typeface="ＭＳ Ｐゴシック" pitchFamily="-65" charset="-128"/>
                  <a:cs typeface="+mn-cs"/>
                </a:rPr>
                <a:t>LEGO</a:t>
              </a:r>
              <a:r>
                <a:rPr lang="en-US" sz="1400" b="1" kern="1200" baseline="30000" dirty="0">
                  <a:solidFill>
                    <a:srgbClr val="000000"/>
                  </a:solidFill>
                  <a:effectLst/>
                  <a:latin typeface="+mj-lt"/>
                  <a:ea typeface="ＭＳ Ｐゴシック" pitchFamily="-65" charset="-128"/>
                  <a:cs typeface="+mn-cs"/>
                </a:rPr>
                <a:t> ®</a:t>
              </a:r>
              <a:r>
                <a:rPr lang="en-US" sz="1400" b="1" kern="1200" dirty="0">
                  <a:solidFill>
                    <a:srgbClr val="000000"/>
                  </a:solidFill>
                  <a:effectLst/>
                  <a:latin typeface="+mj-lt"/>
                  <a:ea typeface="ＭＳ Ｐゴシック" pitchFamily="-65" charset="-128"/>
                  <a:cs typeface="+mn-cs"/>
                </a:rPr>
                <a:t> </a:t>
              </a:r>
              <a:r>
                <a:rPr lang="en-US" sz="1400" b="1" kern="1200" dirty="0" err="1">
                  <a:solidFill>
                    <a:srgbClr val="000000"/>
                  </a:solidFill>
                  <a:effectLst/>
                  <a:latin typeface="+mj-lt"/>
                  <a:ea typeface="ＭＳ Ｐゴシック" pitchFamily="-65" charset="-128"/>
                  <a:cs typeface="+mn-cs"/>
                </a:rPr>
                <a:t>WeDo</a:t>
              </a:r>
              <a:r>
                <a:rPr lang="en-US" sz="1400" b="1" kern="1200" baseline="30000" dirty="0">
                  <a:solidFill>
                    <a:srgbClr val="000000"/>
                  </a:solidFill>
                  <a:effectLst/>
                  <a:latin typeface="+mj-lt"/>
                  <a:ea typeface="ＭＳ Ｐゴシック" pitchFamily="-65" charset="-128"/>
                  <a:cs typeface="+mn-cs"/>
                </a:rPr>
                <a:t>®</a:t>
              </a:r>
            </a:p>
            <a:p>
              <a:pPr algn="l" rtl="0" eaLnBrk="0" fontAlgn="base" hangingPunct="0">
                <a:spcBef>
                  <a:spcPct val="0"/>
                </a:spcBef>
                <a:spcAft>
                  <a:spcPct val="0"/>
                </a:spcAft>
              </a:pPr>
              <a:r>
                <a:rPr lang="en-US" sz="1400" b="1" kern="1200" dirty="0">
                  <a:solidFill>
                    <a:srgbClr val="000000"/>
                  </a:solidFill>
                  <a:effectLst/>
                  <a:latin typeface="+mj-lt"/>
                  <a:ea typeface="ＭＳ Ｐゴシック" pitchFamily="-65" charset="-128"/>
                  <a:cs typeface="+mn-cs"/>
                </a:rPr>
                <a:t>powered by </a:t>
              </a:r>
              <a:r>
                <a:rPr lang="en-US" sz="1400" b="1" kern="1200" dirty="0" err="1">
                  <a:solidFill>
                    <a:srgbClr val="000000"/>
                  </a:solidFill>
                  <a:effectLst/>
                  <a:latin typeface="+mj-lt"/>
                  <a:ea typeface="ＭＳ Ｐゴシック" pitchFamily="-65" charset="-128"/>
                  <a:cs typeface="+mn-cs"/>
                </a:rPr>
                <a:t>LabVIEW</a:t>
              </a:r>
              <a:endParaRPr lang="en-US" sz="1400" b="1" kern="1200" dirty="0">
                <a:solidFill>
                  <a:srgbClr val="000000"/>
                </a:solidFill>
                <a:effectLst/>
                <a:latin typeface="+mj-lt"/>
                <a:ea typeface="ＭＳ Ｐゴシック" pitchFamily="-65" charset="-128"/>
                <a:cs typeface="+mn-cs"/>
              </a:endParaRPr>
            </a:p>
          </p:txBody>
        </p:sp>
        <p:pic>
          <p:nvPicPr>
            <p:cNvPr id="11284" name="Picture 52" descr="WEDO Goalie.tiff"/>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457200" y="2240339"/>
              <a:ext cx="1676400" cy="579061"/>
            </a:xfrm>
            <a:prstGeom prst="rect">
              <a:avLst/>
            </a:prstGeom>
            <a:noFill/>
            <a:ln w="9525">
              <a:noFill/>
              <a:miter lim="800000"/>
              <a:headEnd/>
              <a:tailEnd/>
            </a:ln>
          </p:spPr>
        </p:pic>
      </p:grpSp>
      <p:grpSp>
        <p:nvGrpSpPr>
          <p:cNvPr id="10" name="Group 67"/>
          <p:cNvGrpSpPr>
            <a:grpSpLocks/>
          </p:cNvGrpSpPr>
          <p:nvPr/>
        </p:nvGrpSpPr>
        <p:grpSpPr bwMode="auto">
          <a:xfrm>
            <a:off x="2314302" y="1891938"/>
            <a:ext cx="2135778" cy="1061291"/>
            <a:chOff x="2362199" y="1905000"/>
            <a:chExt cx="2135778" cy="1061291"/>
          </a:xfrm>
        </p:grpSpPr>
        <p:pic>
          <p:nvPicPr>
            <p:cNvPr id="11281" name="Picture 15"/>
            <p:cNvPicPr>
              <a:picLocks noChangeAspect="1" noChangeArrowheads="1"/>
            </p:cNvPicPr>
            <p:nvPr/>
          </p:nvPicPr>
          <p:blipFill>
            <a:blip r:embed="rId6" cstate="print"/>
            <a:srcRect l="2240" r="2539"/>
            <a:stretch>
              <a:fillRect/>
            </a:stretch>
          </p:blipFill>
          <p:spPr bwMode="auto">
            <a:xfrm>
              <a:off x="2438400" y="1905000"/>
              <a:ext cx="1676400" cy="512781"/>
            </a:xfrm>
            <a:prstGeom prst="rect">
              <a:avLst/>
            </a:prstGeom>
            <a:noFill/>
            <a:ln w="9525">
              <a:noFill/>
              <a:miter lim="800000"/>
              <a:headEnd/>
              <a:tailEnd/>
            </a:ln>
          </p:spPr>
        </p:pic>
        <p:sp>
          <p:nvSpPr>
            <p:cNvPr id="11282" name="TextBox 53"/>
            <p:cNvSpPr txBox="1">
              <a:spLocks noChangeArrowheads="1"/>
            </p:cNvSpPr>
            <p:nvPr/>
          </p:nvSpPr>
          <p:spPr bwMode="auto">
            <a:xfrm>
              <a:off x="2362199" y="2443071"/>
              <a:ext cx="2135778" cy="523220"/>
            </a:xfrm>
            <a:prstGeom prst="rect">
              <a:avLst/>
            </a:prstGeom>
            <a:noFill/>
            <a:ln w="9525">
              <a:noFill/>
              <a:miter lim="800000"/>
              <a:headEnd/>
              <a:tailEnd/>
            </a:ln>
          </p:spPr>
          <p:txBody>
            <a:bodyPr wrap="square" anchor="ctr">
              <a:spAutoFit/>
            </a:bodyPr>
            <a:lstStyle/>
            <a:p>
              <a:pPr algn="l" rtl="0" eaLnBrk="0" fontAlgn="base" hangingPunct="0">
                <a:spcBef>
                  <a:spcPct val="0"/>
                </a:spcBef>
                <a:spcAft>
                  <a:spcPct val="0"/>
                </a:spcAft>
              </a:pPr>
              <a:r>
                <a:rPr lang="en-US" sz="1400" b="1" kern="1200" dirty="0">
                  <a:solidFill>
                    <a:srgbClr val="000000"/>
                  </a:solidFill>
                  <a:effectLst/>
                  <a:latin typeface="+mj-lt"/>
                  <a:ea typeface="ＭＳ Ｐゴシック" pitchFamily="-65" charset="-128"/>
                  <a:cs typeface="+mn-cs"/>
                </a:rPr>
                <a:t>LEGO</a:t>
              </a:r>
              <a:r>
                <a:rPr lang="en-US" sz="1400" b="1" kern="1200" baseline="30000" dirty="0">
                  <a:solidFill>
                    <a:srgbClr val="000000"/>
                  </a:solidFill>
                  <a:effectLst/>
                  <a:latin typeface="+mj-lt"/>
                  <a:ea typeface="ＭＳ Ｐゴシック" pitchFamily="-65" charset="-128"/>
                  <a:cs typeface="+mn-cs"/>
                </a:rPr>
                <a:t> ®</a:t>
              </a:r>
              <a:r>
                <a:rPr lang="en-US" sz="1400" b="1" kern="1200" dirty="0">
                  <a:solidFill>
                    <a:srgbClr val="000000"/>
                  </a:solidFill>
                  <a:effectLst/>
                  <a:latin typeface="+mj-lt"/>
                  <a:ea typeface="ＭＳ Ｐゴシック" pitchFamily="-65" charset="-128"/>
                  <a:cs typeface="+mn-cs"/>
                </a:rPr>
                <a:t> MINDSTORMS</a:t>
              </a:r>
              <a:r>
                <a:rPr lang="en-US" sz="1400" b="1" kern="1200" baseline="30000" dirty="0">
                  <a:solidFill>
                    <a:srgbClr val="000000"/>
                  </a:solidFill>
                  <a:effectLst/>
                  <a:latin typeface="+mj-lt"/>
                  <a:ea typeface="ＭＳ Ｐゴシック" pitchFamily="-65" charset="-128"/>
                  <a:cs typeface="+mn-cs"/>
                </a:rPr>
                <a:t>®</a:t>
              </a:r>
              <a:r>
                <a:rPr lang="en-US" sz="1400" b="1" kern="1200" dirty="0">
                  <a:solidFill>
                    <a:srgbClr val="000000"/>
                  </a:solidFill>
                  <a:effectLst/>
                  <a:latin typeface="+mj-lt"/>
                  <a:ea typeface="ＭＳ Ｐゴシック" pitchFamily="-65" charset="-128"/>
                  <a:cs typeface="+mn-cs"/>
                </a:rPr>
                <a:t> NXT</a:t>
              </a:r>
              <a:endParaRPr lang="en-US" sz="1400" b="1" kern="1200" baseline="30000" dirty="0">
                <a:solidFill>
                  <a:srgbClr val="000000"/>
                </a:solidFill>
                <a:effectLst/>
                <a:latin typeface="+mj-lt"/>
                <a:ea typeface="ＭＳ Ｐゴシック" pitchFamily="-65" charset="-128"/>
                <a:cs typeface="+mn-cs"/>
              </a:endParaRPr>
            </a:p>
            <a:p>
              <a:pPr algn="l" rtl="0" eaLnBrk="0" fontAlgn="base" hangingPunct="0">
                <a:spcBef>
                  <a:spcPct val="0"/>
                </a:spcBef>
                <a:spcAft>
                  <a:spcPct val="0"/>
                </a:spcAft>
              </a:pPr>
              <a:r>
                <a:rPr lang="en-US" sz="1400" b="1" kern="1200" dirty="0">
                  <a:solidFill>
                    <a:srgbClr val="000000"/>
                  </a:solidFill>
                  <a:effectLst/>
                  <a:latin typeface="+mj-lt"/>
                  <a:ea typeface="ＭＳ Ｐゴシック" pitchFamily="-65" charset="-128"/>
                  <a:cs typeface="+mn-cs"/>
                </a:rPr>
                <a:t>powered by </a:t>
              </a:r>
              <a:r>
                <a:rPr lang="en-US" sz="1400" b="1" kern="1200" dirty="0" err="1">
                  <a:solidFill>
                    <a:srgbClr val="000000"/>
                  </a:solidFill>
                  <a:effectLst/>
                  <a:latin typeface="+mj-lt"/>
                  <a:ea typeface="ＭＳ Ｐゴシック" pitchFamily="-65" charset="-128"/>
                  <a:cs typeface="+mn-cs"/>
                </a:rPr>
                <a:t>LabVIEW</a:t>
              </a:r>
              <a:endParaRPr lang="en-US" sz="1400" b="1" kern="1200" dirty="0">
                <a:solidFill>
                  <a:srgbClr val="000000"/>
                </a:solidFill>
                <a:effectLst/>
                <a:latin typeface="+mj-lt"/>
                <a:ea typeface="ＭＳ Ｐゴシック" pitchFamily="-65" charset="-128"/>
                <a:cs typeface="+mn-cs"/>
              </a:endParaRPr>
            </a:p>
          </p:txBody>
        </p:sp>
      </p:grpSp>
      <p:pic>
        <p:nvPicPr>
          <p:cNvPr id="1034" name="Picture 10" descr="http://images.inmagine.com/img/blendimages/bld052/bld052852.jpg"/>
          <p:cNvPicPr>
            <a:picLocks noChangeAspect="1" noChangeArrowheads="1"/>
          </p:cNvPicPr>
          <p:nvPr/>
        </p:nvPicPr>
        <p:blipFill>
          <a:blip r:embed="rId7" cstate="screen"/>
          <a:srcRect/>
          <a:stretch>
            <a:fillRect/>
          </a:stretch>
        </p:blipFill>
        <p:spPr bwMode="auto">
          <a:xfrm>
            <a:off x="6228806" y="3705650"/>
            <a:ext cx="1676400" cy="1680601"/>
          </a:xfrm>
          <a:prstGeom prst="rect">
            <a:avLst/>
          </a:prstGeom>
          <a:solidFill>
            <a:srgbClr val="FFFFFF">
              <a:shade val="85000"/>
            </a:srgbClr>
          </a:solidFill>
          <a:ln w="88900" cap="sq">
            <a:solidFill>
              <a:srgbClr val="FFFFFF"/>
            </a:solidFill>
            <a:miter lim="800000"/>
          </a:ln>
          <a:effectLst>
            <a:outerShdw blurRad="76200" dir="18900000" sy="23000" kx="-1200000" algn="bl" rotWithShape="0">
              <a:prstClr val="black">
                <a:alpha val="20000"/>
              </a:prstClr>
            </a:outerShdw>
          </a:effectLst>
          <a:scene3d>
            <a:camera prst="perspectiveHeroicExtremeLeftFacing"/>
            <a:lightRig rig="twoPt" dir="t">
              <a:rot lat="0" lon="0" rev="7200000"/>
            </a:lightRig>
          </a:scene3d>
          <a:sp3d>
            <a:bevelT w="25400" h="19050"/>
            <a:contourClr>
              <a:srgbClr val="FFFFFF"/>
            </a:contourClr>
          </a:sp3d>
        </p:spPr>
      </p:pic>
      <p:pic>
        <p:nvPicPr>
          <p:cNvPr id="22532" name="Picture 4"/>
          <p:cNvPicPr>
            <a:picLocks noChangeAspect="1" noChangeArrowheads="1"/>
          </p:cNvPicPr>
          <p:nvPr/>
        </p:nvPicPr>
        <p:blipFill>
          <a:blip r:embed="rId8" cstate="screen">
            <a:lum bright="30000" contrast="40000"/>
          </a:blip>
          <a:srcRect/>
          <a:stretch>
            <a:fillRect/>
          </a:stretch>
        </p:blipFill>
        <p:spPr bwMode="auto">
          <a:xfrm>
            <a:off x="4996543" y="4045131"/>
            <a:ext cx="1447800" cy="1566820"/>
          </a:xfrm>
          <a:prstGeom prst="rect">
            <a:avLst/>
          </a:prstGeom>
          <a:solidFill>
            <a:srgbClr val="FFFFFF">
              <a:shade val="85000"/>
            </a:srgbClr>
          </a:solidFill>
          <a:ln w="88900" cap="sq">
            <a:solidFill>
              <a:srgbClr val="FFFFFF"/>
            </a:solidFill>
            <a:miter lim="800000"/>
          </a:ln>
          <a:effectLst>
            <a:outerShdw blurRad="76200" dir="18900000" sy="23000" kx="-1200000" algn="bl" rotWithShape="0">
              <a:prstClr val="black">
                <a:alpha val="20000"/>
              </a:prstClr>
            </a:outerShdw>
          </a:effectLst>
          <a:scene3d>
            <a:camera prst="perspectiveHeroicExtremeLeftFacing"/>
            <a:lightRig rig="twoPt" dir="t">
              <a:rot lat="0" lon="0" rev="7200000"/>
            </a:lightRig>
          </a:scene3d>
          <a:sp3d>
            <a:bevelT w="25400" h="19050"/>
            <a:contourClr>
              <a:srgbClr val="FFFFFF"/>
            </a:contourClr>
          </a:sp3d>
        </p:spPr>
      </p:pic>
      <p:pic>
        <p:nvPicPr>
          <p:cNvPr id="22531" name="Picture 3" descr="D:\My Documents\Academic\Marketing &amp; Fall Planning\2008 Fall Planning\Graphics\movies_header.jpg"/>
          <p:cNvPicPr>
            <a:picLocks noChangeAspect="1" noChangeArrowheads="1"/>
          </p:cNvPicPr>
          <p:nvPr/>
        </p:nvPicPr>
        <p:blipFill>
          <a:blip r:embed="rId9" cstate="screen"/>
          <a:srcRect/>
          <a:stretch>
            <a:fillRect/>
          </a:stretch>
        </p:blipFill>
        <p:spPr bwMode="auto">
          <a:xfrm flipH="1">
            <a:off x="3320143" y="4382589"/>
            <a:ext cx="1826474" cy="1371600"/>
          </a:xfrm>
          <a:prstGeom prst="rect">
            <a:avLst/>
          </a:prstGeom>
          <a:solidFill>
            <a:srgbClr val="FFFFFF">
              <a:shade val="85000"/>
            </a:srgbClr>
          </a:solidFill>
          <a:ln w="88900" cap="sq">
            <a:solidFill>
              <a:srgbClr val="FFFFFF"/>
            </a:solidFill>
            <a:miter lim="800000"/>
          </a:ln>
          <a:effectLst>
            <a:outerShdw blurRad="76200" dir="18900000" sy="23000" kx="-1200000" algn="bl" rotWithShape="0">
              <a:prstClr val="black">
                <a:alpha val="20000"/>
              </a:prstClr>
            </a:outerShdw>
          </a:effectLst>
          <a:scene3d>
            <a:camera prst="perspectiveHeroicExtremeLeftFacing"/>
            <a:lightRig rig="twoPt" dir="t">
              <a:rot lat="0" lon="0" rev="7200000"/>
            </a:lightRig>
          </a:scene3d>
          <a:sp3d>
            <a:bevelT w="25400" h="19050"/>
            <a:contourClr>
              <a:srgbClr val="FFFFFF"/>
            </a:contourClr>
          </a:sp3d>
        </p:spPr>
      </p:pic>
      <p:pic>
        <p:nvPicPr>
          <p:cNvPr id="1026" name="Picture 2" descr="D:\My Documents\Academic\Marketing &amp; Fall Planning\2008 Fall Planning\Graphics\Turbine2.jpg"/>
          <p:cNvPicPr>
            <a:picLocks noChangeAspect="1" noChangeArrowheads="1"/>
          </p:cNvPicPr>
          <p:nvPr/>
        </p:nvPicPr>
        <p:blipFill>
          <a:blip r:embed="rId10" cstate="screen"/>
          <a:srcRect/>
          <a:stretch>
            <a:fillRect/>
          </a:stretch>
        </p:blipFill>
        <p:spPr bwMode="auto">
          <a:xfrm>
            <a:off x="1770362" y="4602480"/>
            <a:ext cx="1993918" cy="1219200"/>
          </a:xfrm>
          <a:prstGeom prst="rect">
            <a:avLst/>
          </a:prstGeom>
          <a:solidFill>
            <a:srgbClr val="FFFFFF">
              <a:shade val="85000"/>
            </a:srgbClr>
          </a:solidFill>
          <a:ln w="88900" cap="sq">
            <a:solidFill>
              <a:srgbClr val="FFFFFF"/>
            </a:solidFill>
            <a:miter lim="800000"/>
          </a:ln>
          <a:effectLst>
            <a:outerShdw blurRad="76200" dir="18900000" sy="23000" kx="-1200000" algn="bl" rotWithShape="0">
              <a:prstClr val="black">
                <a:alpha val="20000"/>
              </a:prstClr>
            </a:outerShdw>
          </a:effectLst>
          <a:scene3d>
            <a:camera prst="perspectiveHeroicExtremeLeftFacing"/>
            <a:lightRig rig="twoPt" dir="t">
              <a:rot lat="0" lon="0" rev="7200000"/>
            </a:lightRig>
          </a:scene3d>
          <a:sp3d>
            <a:bevelT w="25400" h="19050"/>
            <a:contourClr>
              <a:srgbClr val="FFFFFF"/>
            </a:contourClr>
          </a:sp3d>
        </p:spPr>
      </p:pic>
      <p:pic>
        <p:nvPicPr>
          <p:cNvPr id="22530" name="Picture 2" descr="D:\My Documents\Academic\Marketing &amp; Fall Planning\2008 Fall Planning\Graphics\ENV_GOALKEEPER.jpg"/>
          <p:cNvPicPr>
            <a:picLocks noChangeAspect="1" noChangeArrowheads="1"/>
          </p:cNvPicPr>
          <p:nvPr/>
        </p:nvPicPr>
        <p:blipFill>
          <a:blip r:embed="rId11" cstate="print"/>
          <a:srcRect/>
          <a:stretch>
            <a:fillRect/>
          </a:stretch>
        </p:blipFill>
        <p:spPr bwMode="auto">
          <a:xfrm>
            <a:off x="259080" y="4501368"/>
            <a:ext cx="1752600" cy="1853712"/>
          </a:xfrm>
          <a:prstGeom prst="rect">
            <a:avLst/>
          </a:prstGeom>
          <a:solidFill>
            <a:srgbClr val="FFFFFF">
              <a:shade val="85000"/>
            </a:srgbClr>
          </a:solidFill>
          <a:ln w="88900" cap="sq">
            <a:solidFill>
              <a:srgbClr val="FFFFFF"/>
            </a:solidFill>
            <a:miter lim="800000"/>
          </a:ln>
          <a:effectLst>
            <a:outerShdw blurRad="76200" dir="18900000" sy="23000" kx="-1200000" algn="bl" rotWithShape="0">
              <a:prstClr val="black">
                <a:alpha val="20000"/>
              </a:prstClr>
            </a:outerShdw>
          </a:effectLst>
          <a:scene3d>
            <a:camera prst="perspectiveHeroicExtremeLeftFacing"/>
            <a:lightRig rig="twoPt" dir="t">
              <a:rot lat="0" lon="0" rev="7200000"/>
            </a:lightRig>
          </a:scene3d>
          <a:sp3d>
            <a:bevelT w="25400" h="19050"/>
            <a:contourClr>
              <a:srgbClr val="FFFFFF"/>
            </a:contourClr>
          </a:sp3d>
        </p:spPr>
      </p:pic>
      <p:pic>
        <p:nvPicPr>
          <p:cNvPr id="11277" name="Picture 21" descr="9580_vig_07.jpg"/>
          <p:cNvPicPr>
            <a:picLocks noChangeAspect="1"/>
          </p:cNvPicPr>
          <p:nvPr/>
        </p:nvPicPr>
        <p:blipFill>
          <a:blip r:embed="rId12" cstate="print">
            <a:clrChange>
              <a:clrFrom>
                <a:srgbClr val="FFFFFF"/>
              </a:clrFrom>
              <a:clrTo>
                <a:srgbClr val="FFFFFF">
                  <a:alpha val="0"/>
                </a:srgbClr>
              </a:clrTo>
            </a:clrChange>
          </a:blip>
          <a:srcRect/>
          <a:stretch>
            <a:fillRect/>
          </a:stretch>
        </p:blipFill>
        <p:spPr bwMode="auto">
          <a:xfrm>
            <a:off x="76200" y="1524000"/>
            <a:ext cx="1133475" cy="838200"/>
          </a:xfrm>
          <a:prstGeom prst="rect">
            <a:avLst/>
          </a:prstGeom>
          <a:noFill/>
          <a:ln w="9525">
            <a:noFill/>
            <a:miter lim="800000"/>
            <a:headEnd/>
            <a:tailEnd/>
          </a:ln>
        </p:spPr>
      </p:pic>
      <p:pic>
        <p:nvPicPr>
          <p:cNvPr id="11278" name="Picture 2" descr="http://images.google.com/url?q=http://images.macworld.com/images/legacy/2006/11/images/content/legorobot.jpg&amp;usg=AFQjCNEFdrHhRcANvmy4cOwinvJWNb-pOw"/>
          <p:cNvPicPr>
            <a:picLocks noChangeAspect="1" noChangeArrowheads="1"/>
          </p:cNvPicPr>
          <p:nvPr/>
        </p:nvPicPr>
        <p:blipFill>
          <a:blip r:embed="rId13" cstate="print">
            <a:clrChange>
              <a:clrFrom>
                <a:srgbClr val="FFFFFF"/>
              </a:clrFrom>
              <a:clrTo>
                <a:srgbClr val="FFFFFF">
                  <a:alpha val="0"/>
                </a:srgbClr>
              </a:clrTo>
            </a:clrChange>
          </a:blip>
          <a:srcRect t="4167"/>
          <a:stretch>
            <a:fillRect/>
          </a:stretch>
        </p:blipFill>
        <p:spPr bwMode="auto">
          <a:xfrm>
            <a:off x="3881528" y="1017452"/>
            <a:ext cx="1468438" cy="1752600"/>
          </a:xfrm>
          <a:prstGeom prst="rect">
            <a:avLst/>
          </a:prstGeom>
          <a:noFill/>
          <a:ln w="9525">
            <a:noFill/>
            <a:miter lim="800000"/>
            <a:headEnd/>
            <a:tailEnd/>
          </a:ln>
        </p:spPr>
      </p:pic>
      <p:grpSp>
        <p:nvGrpSpPr>
          <p:cNvPr id="11" name="Group 36"/>
          <p:cNvGrpSpPr/>
          <p:nvPr/>
        </p:nvGrpSpPr>
        <p:grpSpPr>
          <a:xfrm>
            <a:off x="7223759" y="659881"/>
            <a:ext cx="1752600" cy="1471543"/>
            <a:chOff x="6400800" y="207835"/>
            <a:chExt cx="1752600" cy="1471543"/>
          </a:xfrm>
        </p:grpSpPr>
        <p:sp>
          <p:nvSpPr>
            <p:cNvPr id="11280" name="TextBox 54"/>
            <p:cNvSpPr txBox="1">
              <a:spLocks noChangeArrowheads="1"/>
            </p:cNvSpPr>
            <p:nvPr/>
          </p:nvSpPr>
          <p:spPr bwMode="auto">
            <a:xfrm>
              <a:off x="6400800" y="1371601"/>
              <a:ext cx="1752600" cy="307777"/>
            </a:xfrm>
            <a:prstGeom prst="rect">
              <a:avLst/>
            </a:prstGeom>
            <a:noFill/>
            <a:ln w="9525">
              <a:noFill/>
              <a:miter lim="800000"/>
              <a:headEnd/>
              <a:tailEnd/>
            </a:ln>
          </p:spPr>
          <p:txBody>
            <a:bodyPr wrap="square" anchor="ctr">
              <a:spAutoFit/>
            </a:bodyPr>
            <a:lstStyle/>
            <a:p>
              <a:pPr algn="ctr" rtl="0" eaLnBrk="0" fontAlgn="base" hangingPunct="0">
                <a:spcBef>
                  <a:spcPct val="0"/>
                </a:spcBef>
                <a:spcAft>
                  <a:spcPct val="0"/>
                </a:spcAft>
              </a:pPr>
              <a:r>
                <a:rPr lang="en-US" sz="1400" b="1" kern="1200" dirty="0" err="1" smtClean="0">
                  <a:solidFill>
                    <a:srgbClr val="000000"/>
                  </a:solidFill>
                  <a:effectLst/>
                  <a:latin typeface="+mj-lt"/>
                  <a:ea typeface="ＭＳ Ｐゴシック" pitchFamily="-65" charset="-128"/>
                  <a:cs typeface="+mn-cs"/>
                </a:rPr>
                <a:t>LabVIEW</a:t>
              </a:r>
              <a:r>
                <a:rPr lang="en-US" sz="1400" b="1" kern="1200" dirty="0" smtClean="0">
                  <a:solidFill>
                    <a:srgbClr val="000000"/>
                  </a:solidFill>
                  <a:effectLst/>
                  <a:latin typeface="+mj-lt"/>
                  <a:ea typeface="ＭＳ Ｐゴシック" pitchFamily="-65" charset="-128"/>
                  <a:cs typeface="+mn-cs"/>
                </a:rPr>
                <a:t> </a:t>
              </a:r>
              <a:r>
                <a:rPr lang="en-US" sz="1400" b="1" dirty="0" smtClean="0">
                  <a:solidFill>
                    <a:srgbClr val="000000"/>
                  </a:solidFill>
                  <a:effectLst/>
                  <a:latin typeface="+mj-lt"/>
                  <a:ea typeface="ＭＳ Ｐゴシック" pitchFamily="-65" charset="-128"/>
                </a:rPr>
                <a:t>Robotics</a:t>
              </a:r>
              <a:endParaRPr lang="en-US" sz="1400" b="1" kern="1200" dirty="0">
                <a:solidFill>
                  <a:srgbClr val="000000"/>
                </a:solidFill>
                <a:effectLst/>
                <a:latin typeface="+mj-lt"/>
                <a:ea typeface="ＭＳ Ｐゴシック" pitchFamily="-65" charset="-128"/>
                <a:cs typeface="+mn-cs"/>
              </a:endParaRPr>
            </a:p>
          </p:txBody>
        </p:sp>
        <p:pic>
          <p:nvPicPr>
            <p:cNvPr id="897029" name="Picture 5"/>
            <p:cNvPicPr>
              <a:picLocks noChangeAspect="1" noChangeArrowheads="1"/>
            </p:cNvPicPr>
            <p:nvPr/>
          </p:nvPicPr>
          <p:blipFill>
            <a:blip r:embed="rId14" cstate="print"/>
            <a:srcRect/>
            <a:stretch>
              <a:fillRect/>
            </a:stretch>
          </p:blipFill>
          <p:spPr bwMode="auto">
            <a:xfrm>
              <a:off x="6477000" y="207835"/>
              <a:ext cx="1600200" cy="1164146"/>
            </a:xfrm>
            <a:prstGeom prst="rect">
              <a:avLst/>
            </a:prstGeom>
            <a:noFill/>
            <a:ln w="9525">
              <a:noFill/>
              <a:miter lim="800000"/>
              <a:headEnd/>
              <a:tailEnd/>
            </a:ln>
            <a:effectLst/>
          </p:spPr>
        </p:pic>
      </p:grpSp>
      <p:grpSp>
        <p:nvGrpSpPr>
          <p:cNvPr id="12" name="Group 44"/>
          <p:cNvGrpSpPr/>
          <p:nvPr/>
        </p:nvGrpSpPr>
        <p:grpSpPr>
          <a:xfrm>
            <a:off x="5020492" y="1177834"/>
            <a:ext cx="2362200" cy="1354536"/>
            <a:chOff x="4419600" y="779064"/>
            <a:chExt cx="2362200" cy="1354536"/>
          </a:xfrm>
        </p:grpSpPr>
        <p:pic>
          <p:nvPicPr>
            <p:cNvPr id="29" name="Picture 1"/>
            <p:cNvPicPr>
              <a:picLocks noChangeAspect="1" noChangeArrowheads="1"/>
            </p:cNvPicPr>
            <p:nvPr/>
          </p:nvPicPr>
          <p:blipFill>
            <a:blip r:embed="rId15" cstate="print"/>
            <a:srcRect/>
            <a:stretch>
              <a:fillRect/>
            </a:stretch>
          </p:blipFill>
          <p:spPr bwMode="auto">
            <a:xfrm>
              <a:off x="5166211" y="1054499"/>
              <a:ext cx="1158389" cy="762868"/>
            </a:xfrm>
            <a:prstGeom prst="rect">
              <a:avLst/>
            </a:prstGeom>
            <a:noFill/>
            <a:ln w="9525">
              <a:solidFill>
                <a:schemeClr val="tx1"/>
              </a:solidFill>
              <a:miter lim="800000"/>
              <a:headEnd/>
              <a:tailEnd/>
            </a:ln>
          </p:spPr>
        </p:pic>
        <p:sp>
          <p:nvSpPr>
            <p:cNvPr id="30" name="Rectangle 29"/>
            <p:cNvSpPr/>
            <p:nvPr/>
          </p:nvSpPr>
          <p:spPr>
            <a:xfrm>
              <a:off x="4419600" y="1825823"/>
              <a:ext cx="2362200" cy="307777"/>
            </a:xfrm>
            <a:prstGeom prst="rect">
              <a:avLst/>
            </a:prstGeom>
          </p:spPr>
          <p:txBody>
            <a:bodyPr wrap="square">
              <a:spAutoFit/>
            </a:bodyPr>
            <a:lstStyle/>
            <a:p>
              <a:pPr algn="ctr"/>
              <a:r>
                <a:rPr lang="en-US" sz="1400" b="1" dirty="0" err="1" smtClean="0">
                  <a:latin typeface="+mj-lt"/>
                </a:rPr>
                <a:t>LabVIEW</a:t>
              </a:r>
              <a:r>
                <a:rPr lang="en-US" sz="1400" b="1" dirty="0" smtClean="0">
                  <a:latin typeface="+mj-lt"/>
                </a:rPr>
                <a:t> Education </a:t>
              </a:r>
              <a:r>
                <a:rPr lang="en-US" sz="1400" b="1" dirty="0" smtClean="0">
                  <a:effectLst/>
                  <a:latin typeface="+mj-lt"/>
                </a:rPr>
                <a:t>Edition</a:t>
              </a:r>
              <a:endParaRPr lang="en-US" sz="1400" b="1" dirty="0">
                <a:effectLst/>
                <a:latin typeface="+mj-lt"/>
              </a:endParaRPr>
            </a:p>
          </p:txBody>
        </p:sp>
        <p:pic>
          <p:nvPicPr>
            <p:cNvPr id="38" name="Picture 7" descr="Third-Octave FP"/>
            <p:cNvPicPr>
              <a:picLocks noChangeAspect="1" noChangeArrowheads="1"/>
            </p:cNvPicPr>
            <p:nvPr/>
          </p:nvPicPr>
          <p:blipFill>
            <a:blip r:embed="rId16" cstate="print"/>
            <a:srcRect/>
            <a:stretch>
              <a:fillRect/>
            </a:stretch>
          </p:blipFill>
          <p:spPr bwMode="auto">
            <a:xfrm>
              <a:off x="4648200" y="779064"/>
              <a:ext cx="1143000" cy="862724"/>
            </a:xfrm>
            <a:prstGeom prst="rect">
              <a:avLst/>
            </a:prstGeom>
            <a:noFill/>
            <a:ln w="9525">
              <a:noFill/>
              <a:miter lim="800000"/>
              <a:headEnd/>
              <a:tailEnd/>
            </a:ln>
          </p:spPr>
        </p:pic>
      </p:grpSp>
      <p:sp>
        <p:nvSpPr>
          <p:cNvPr id="46" name="Oval 45"/>
          <p:cNvSpPr/>
          <p:nvPr/>
        </p:nvSpPr>
        <p:spPr bwMode="auto">
          <a:xfrm rot="20727107">
            <a:off x="4310369" y="2481204"/>
            <a:ext cx="2225324" cy="627754"/>
          </a:xfrm>
          <a:prstGeom prst="ellipse">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j-lt"/>
            </a:endParaRPr>
          </a:p>
        </p:txBody>
      </p:sp>
      <p:sp>
        <p:nvSpPr>
          <p:cNvPr id="45" name="Rectangle 44"/>
          <p:cNvSpPr/>
          <p:nvPr/>
        </p:nvSpPr>
        <p:spPr>
          <a:xfrm>
            <a:off x="0" y="404883"/>
            <a:ext cx="7414081" cy="646331"/>
          </a:xfrm>
          <a:prstGeom prst="rect">
            <a:avLst/>
          </a:prstGeom>
        </p:spPr>
        <p:txBody>
          <a:bodyPr wrap="none">
            <a:spAutoFit/>
          </a:bodyPr>
          <a:lstStyle/>
          <a:p>
            <a:r>
              <a:rPr lang="en-US" sz="3600" b="1" dirty="0" smtClean="0">
                <a:solidFill>
                  <a:srgbClr val="006699"/>
                </a:solidFill>
                <a:effectLst/>
                <a:latin typeface="+mn-lt"/>
              </a:rPr>
              <a:t>LabVIEW: From K-12 to Rocket Science!</a:t>
            </a:r>
            <a:endParaRPr lang="es-MX" sz="3600" b="1" dirty="0">
              <a:solidFill>
                <a:srgbClr val="006699"/>
              </a:solidFill>
              <a:effectLst/>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70" y="337458"/>
            <a:ext cx="8686800" cy="1143000"/>
          </a:xfrm>
        </p:spPr>
        <p:txBody>
          <a:bodyPr>
            <a:normAutofit/>
          </a:bodyPr>
          <a:lstStyle/>
          <a:p>
            <a:r>
              <a:rPr lang="es-MX" sz="4000" dirty="0" smtClean="0">
                <a:solidFill>
                  <a:srgbClr val="006699"/>
                </a:solidFill>
                <a:cs typeface="Calibri" pitchFamily="34" charset="0"/>
              </a:rPr>
              <a:t>Planet NI</a:t>
            </a:r>
            <a:endParaRPr lang="en-US" sz="4000" b="0" i="1" dirty="0">
              <a:cs typeface="Calibri" pitchFamily="34" charset="0"/>
            </a:endParaRPr>
          </a:p>
        </p:txBody>
      </p:sp>
      <p:sp>
        <p:nvSpPr>
          <p:cNvPr id="7" name="Rectangle 6"/>
          <p:cNvSpPr/>
          <p:nvPr/>
        </p:nvSpPr>
        <p:spPr>
          <a:xfrm>
            <a:off x="3810000" y="3864716"/>
            <a:ext cx="5105400" cy="1200329"/>
          </a:xfrm>
          <a:prstGeom prst="rect">
            <a:avLst/>
          </a:prstGeom>
        </p:spPr>
        <p:txBody>
          <a:bodyPr wrap="square">
            <a:spAutoFit/>
          </a:bodyPr>
          <a:lstStyle/>
          <a:p>
            <a:pPr marL="0" lvl="1" indent="0">
              <a:buSzTx/>
              <a:buNone/>
            </a:pPr>
            <a:r>
              <a:rPr lang="en-US" sz="2400" b="0" i="1" dirty="0" smtClean="0">
                <a:effectLst/>
                <a:latin typeface="+mj-lt"/>
              </a:rPr>
              <a:t>Empowering engineers in developing </a:t>
            </a:r>
          </a:p>
          <a:p>
            <a:pPr marL="0" lvl="1" indent="0">
              <a:buSzTx/>
              <a:buNone/>
            </a:pPr>
            <a:r>
              <a:rPr lang="en-US" sz="2400" b="0" i="1" dirty="0" smtClean="0">
                <a:effectLst/>
                <a:latin typeface="+mj-lt"/>
              </a:rPr>
              <a:t>countries to achieve economic prosperity .</a:t>
            </a:r>
          </a:p>
          <a:p>
            <a:pPr marL="0" lvl="1" indent="0">
              <a:buSzTx/>
              <a:buNone/>
            </a:pPr>
            <a:r>
              <a:rPr lang="en-US" sz="2400" b="0" i="1" dirty="0" smtClean="0">
                <a:effectLst/>
                <a:latin typeface="+mj-lt"/>
              </a:rPr>
              <a:t>through access to technology. </a:t>
            </a:r>
            <a:endParaRPr lang="es-MX" sz="2200" b="0" i="1" dirty="0" smtClean="0">
              <a:effectLst/>
              <a:latin typeface="+mj-lt"/>
            </a:endParaRPr>
          </a:p>
        </p:txBody>
      </p:sp>
      <p:pic>
        <p:nvPicPr>
          <p:cNvPr id="1026" name="Picture 2" descr="\\mx-jua-data01\Planet NI Mexico\Comunicacion\Logos planet NI\triangulo2.jpg"/>
          <p:cNvPicPr>
            <a:picLocks noChangeAspect="1" noChangeArrowheads="1"/>
          </p:cNvPicPr>
          <p:nvPr/>
        </p:nvPicPr>
        <p:blipFill>
          <a:blip r:embed="rId3" cstate="print"/>
          <a:srcRect l="6780" r="8214"/>
          <a:stretch>
            <a:fillRect/>
          </a:stretch>
        </p:blipFill>
        <p:spPr bwMode="auto">
          <a:xfrm>
            <a:off x="0" y="1725094"/>
            <a:ext cx="3752850" cy="3631173"/>
          </a:xfrm>
          <a:prstGeom prst="rect">
            <a:avLst/>
          </a:prstGeom>
          <a:noFill/>
        </p:spPr>
      </p:pic>
      <p:sp>
        <p:nvSpPr>
          <p:cNvPr id="8" name="Rectangle 3"/>
          <p:cNvSpPr txBox="1">
            <a:spLocks noChangeArrowheads="1"/>
          </p:cNvSpPr>
          <p:nvPr/>
        </p:nvSpPr>
        <p:spPr bwMode="auto">
          <a:xfrm>
            <a:off x="3429000" y="1559828"/>
            <a:ext cx="5403182" cy="20164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spcBef>
                <a:spcPct val="20000"/>
              </a:spcBef>
            </a:pPr>
            <a:r>
              <a:rPr lang="en-US" sz="2400" b="0" dirty="0" smtClean="0">
                <a:effectLst/>
                <a:latin typeface="+mn-lt"/>
              </a:rPr>
              <a:t>Planet NI is an initiative designed to empower engineers and students in developing countries to achieve economic prosperity and sustainable development through technology access and education. </a:t>
            </a:r>
            <a:endParaRPr kumimoji="0" lang="es-MX"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tabLst>
                <a:tab pos="8180388" algn="l"/>
              </a:tabLst>
            </a:pPr>
            <a:r>
              <a:rPr lang="es-MX" i="1" dirty="0" smtClean="0">
                <a:solidFill>
                  <a:srgbClr val="006699"/>
                </a:solidFill>
              </a:rPr>
              <a:t>Impulso al Conocimiento Tecnológico</a:t>
            </a:r>
            <a:endParaRPr lang="en-US" i="1" dirty="0">
              <a:solidFill>
                <a:srgbClr val="006699"/>
              </a:solidFill>
            </a:endParaRPr>
          </a:p>
        </p:txBody>
      </p:sp>
      <p:sp>
        <p:nvSpPr>
          <p:cNvPr id="3" name="Content Placeholder 2"/>
          <p:cNvSpPr>
            <a:spLocks noGrp="1"/>
          </p:cNvSpPr>
          <p:nvPr>
            <p:ph idx="1"/>
          </p:nvPr>
        </p:nvSpPr>
        <p:spPr>
          <a:xfrm>
            <a:off x="381001" y="1295400"/>
            <a:ext cx="7486650" cy="2886856"/>
          </a:xfrm>
        </p:spPr>
        <p:txBody>
          <a:bodyPr/>
          <a:lstStyle/>
          <a:p>
            <a:pPr algn="ctr">
              <a:buNone/>
            </a:pPr>
            <a:r>
              <a:rPr lang="es-ES" sz="2200" dirty="0" smtClean="0"/>
              <a:t>“</a:t>
            </a:r>
            <a:r>
              <a:rPr lang="es-ES" sz="2200" i="1" dirty="0" err="1" smtClean="0"/>
              <a:t>Promote</a:t>
            </a:r>
            <a:r>
              <a:rPr lang="es-ES" sz="2200" i="1" dirty="0" smtClean="0"/>
              <a:t> </a:t>
            </a:r>
            <a:r>
              <a:rPr lang="es-ES" sz="2200" i="1" dirty="0" err="1" smtClean="0"/>
              <a:t>the</a:t>
            </a:r>
            <a:r>
              <a:rPr lang="es-ES" sz="2200" i="1" dirty="0" smtClean="0"/>
              <a:t> </a:t>
            </a:r>
            <a:r>
              <a:rPr lang="es-ES" sz="2200" i="1" dirty="0" err="1" smtClean="0"/>
              <a:t>learn</a:t>
            </a:r>
            <a:r>
              <a:rPr lang="es-ES" sz="2200" i="1" dirty="0" smtClean="0"/>
              <a:t> and use of </a:t>
            </a:r>
            <a:r>
              <a:rPr lang="es-ES" sz="2200" i="1" dirty="0" err="1" smtClean="0"/>
              <a:t>technology</a:t>
            </a:r>
            <a:r>
              <a:rPr lang="es-ES" sz="2200" i="1" dirty="0" smtClean="0"/>
              <a:t> </a:t>
            </a:r>
            <a:r>
              <a:rPr lang="es-ES" sz="2200" i="1" dirty="0" err="1" smtClean="0"/>
              <a:t>among</a:t>
            </a:r>
            <a:r>
              <a:rPr lang="es-ES" sz="2200" i="1" dirty="0" smtClean="0"/>
              <a:t> </a:t>
            </a:r>
            <a:r>
              <a:rPr lang="es-ES" sz="2200" i="1" dirty="0" err="1" smtClean="0"/>
              <a:t>children</a:t>
            </a:r>
            <a:r>
              <a:rPr lang="es-ES" sz="2200" i="1" dirty="0" smtClean="0"/>
              <a:t>, </a:t>
            </a:r>
            <a:r>
              <a:rPr lang="en-US" sz="2200" i="1" dirty="0" smtClean="0"/>
              <a:t>youth and educational institutions providing </a:t>
            </a:r>
            <a:r>
              <a:rPr lang="en-US" sz="2200" i="1" dirty="0" err="1" smtClean="0"/>
              <a:t>traininig</a:t>
            </a:r>
            <a:r>
              <a:rPr lang="en-US" sz="2200" i="1" dirty="0" smtClean="0"/>
              <a:t> and support of National Instruments products”</a:t>
            </a:r>
          </a:p>
          <a:p>
            <a:pPr>
              <a:buNone/>
            </a:pPr>
            <a:r>
              <a:rPr lang="es-ES" sz="2200" b="1" dirty="0" err="1" smtClean="0"/>
              <a:t>Benefits</a:t>
            </a:r>
            <a:endParaRPr lang="es-ES" sz="2200" b="1" dirty="0" smtClean="0"/>
          </a:p>
          <a:p>
            <a:pPr lvl="1">
              <a:buFont typeface="Wingdings" pitchFamily="2" charset="2"/>
              <a:buChar char="§"/>
            </a:pPr>
            <a:r>
              <a:rPr lang="es-ES" sz="2000" dirty="0" smtClean="0"/>
              <a:t>Training </a:t>
            </a:r>
            <a:r>
              <a:rPr lang="es-ES" sz="2000" dirty="0" err="1" smtClean="0"/>
              <a:t>to</a:t>
            </a:r>
            <a:r>
              <a:rPr lang="es-ES" sz="2000" dirty="0" smtClean="0"/>
              <a:t> </a:t>
            </a:r>
            <a:r>
              <a:rPr lang="es-ES" sz="2000" dirty="0" err="1" smtClean="0"/>
              <a:t>people</a:t>
            </a:r>
            <a:r>
              <a:rPr lang="es-ES" sz="2000" dirty="0" smtClean="0"/>
              <a:t> </a:t>
            </a:r>
            <a:r>
              <a:rPr lang="en-US" sz="2000" dirty="0" smtClean="0"/>
              <a:t>focused on this type of program</a:t>
            </a:r>
          </a:p>
          <a:p>
            <a:pPr lvl="1">
              <a:buFont typeface="Wingdings" pitchFamily="2" charset="2"/>
              <a:buChar char="§"/>
            </a:pPr>
            <a:r>
              <a:rPr lang="en-US" sz="2000" dirty="0" smtClean="0"/>
              <a:t>Support contests, institutions, museums, groups and institutions which promotes the use of technology among children and youth</a:t>
            </a:r>
          </a:p>
          <a:p>
            <a:pPr lvl="1">
              <a:buFont typeface="Wingdings" pitchFamily="2" charset="2"/>
              <a:buChar char="§"/>
            </a:pPr>
            <a:endParaRPr lang="es-ES" sz="2000" dirty="0" smtClean="0"/>
          </a:p>
          <a:p>
            <a:pPr lvl="0">
              <a:buNone/>
            </a:pPr>
            <a:endParaRPr lang="es-MX" sz="2000" dirty="0" smtClean="0"/>
          </a:p>
        </p:txBody>
      </p:sp>
      <p:pic>
        <p:nvPicPr>
          <p:cNvPr id="4" name="Picture 4"/>
          <p:cNvPicPr>
            <a:picLocks noChangeAspect="1" noChangeArrowheads="1"/>
          </p:cNvPicPr>
          <p:nvPr/>
        </p:nvPicPr>
        <p:blipFill>
          <a:blip r:embed="rId2" cstate="print"/>
          <a:srcRect/>
          <a:stretch>
            <a:fillRect/>
          </a:stretch>
        </p:blipFill>
        <p:spPr bwMode="auto">
          <a:xfrm>
            <a:off x="7586285" y="1828801"/>
            <a:ext cx="1557715" cy="2163493"/>
          </a:xfrm>
          <a:prstGeom prst="rect">
            <a:avLst/>
          </a:prstGeom>
          <a:noFill/>
          <a:ln w="9525">
            <a:noFill/>
            <a:miter lim="800000"/>
            <a:headEnd/>
            <a:tailEnd/>
          </a:ln>
        </p:spPr>
      </p:pic>
      <p:pic>
        <p:nvPicPr>
          <p:cNvPr id="5" name="Picture 2" descr="\\mx-jua-data01\Planet NI Mexico\Planet NI -Impulso al Conocimiento de la Tecnologia\Evento Feria Ciencias Juarez 15 Mayo\Fotos\150520102223.jpg"/>
          <p:cNvPicPr>
            <a:picLocks noChangeAspect="1" noChangeArrowheads="1"/>
          </p:cNvPicPr>
          <p:nvPr/>
        </p:nvPicPr>
        <p:blipFill>
          <a:blip r:embed="rId3" cstate="print"/>
          <a:srcRect/>
          <a:stretch>
            <a:fillRect/>
          </a:stretch>
        </p:blipFill>
        <p:spPr bwMode="auto">
          <a:xfrm rot="21250450">
            <a:off x="384135" y="4596980"/>
            <a:ext cx="1295406" cy="1727556"/>
          </a:xfrm>
          <a:prstGeom prst="rect">
            <a:avLst/>
          </a:prstGeom>
          <a:noFill/>
          <a:ln>
            <a:noFill/>
          </a:ln>
          <a:effectLst>
            <a:outerShdw blurRad="63500" sx="102000" sy="102000" algn="ctr" rotWithShape="0">
              <a:prstClr val="black">
                <a:alpha val="40000"/>
              </a:prstClr>
            </a:outerShdw>
          </a:effectLst>
        </p:spPr>
      </p:pic>
      <p:pic>
        <p:nvPicPr>
          <p:cNvPr id="6" name="Picture 3" descr="\\mx-jua-data01\Planet NI Mexico\Planet NI -Impulso al Conocimiento de la Tecnologia\Evento Feria Ciencias Juarez 15 Mayo\Fotos\150520102230.jpg"/>
          <p:cNvPicPr>
            <a:picLocks noChangeAspect="1" noChangeArrowheads="1"/>
          </p:cNvPicPr>
          <p:nvPr/>
        </p:nvPicPr>
        <p:blipFill>
          <a:blip r:embed="rId4" cstate="print"/>
          <a:srcRect/>
          <a:stretch>
            <a:fillRect/>
          </a:stretch>
        </p:blipFill>
        <p:spPr bwMode="auto">
          <a:xfrm rot="301990">
            <a:off x="2124727" y="4620093"/>
            <a:ext cx="2197541" cy="1647825"/>
          </a:xfrm>
          <a:prstGeom prst="rect">
            <a:avLst/>
          </a:prstGeom>
          <a:noFill/>
          <a:effectLst>
            <a:outerShdw blurRad="63500" sx="102000" sy="102000" algn="ctr" rotWithShape="0">
              <a:prstClr val="black">
                <a:alpha val="40000"/>
              </a:prstClr>
            </a:outerShdw>
          </a:effectLst>
        </p:spPr>
      </p:pic>
      <p:pic>
        <p:nvPicPr>
          <p:cNvPr id="7" name="Picture 6" descr="\\mx-jua-data01\Planet NI Mexico\Planet NI -Impulso al Conocimiento de la Tecnologia\X concurso legos-ITESM Ciudad Juarez\Fotografias y videos evento\100620102314.jpg"/>
          <p:cNvPicPr>
            <a:picLocks noChangeAspect="1" noChangeArrowheads="1"/>
          </p:cNvPicPr>
          <p:nvPr/>
        </p:nvPicPr>
        <p:blipFill>
          <a:blip r:embed="rId5" cstate="print"/>
          <a:srcRect/>
          <a:stretch>
            <a:fillRect/>
          </a:stretch>
        </p:blipFill>
        <p:spPr bwMode="auto">
          <a:xfrm rot="372595">
            <a:off x="7453442" y="4119280"/>
            <a:ext cx="1581150" cy="2108624"/>
          </a:xfrm>
          <a:prstGeom prst="rect">
            <a:avLst/>
          </a:prstGeom>
          <a:noFill/>
          <a:effectLst>
            <a:outerShdw blurRad="63500" sx="102000" sy="102000" algn="ctr" rotWithShape="0">
              <a:prstClr val="black">
                <a:alpha val="40000"/>
              </a:prstClr>
            </a:outerShdw>
          </a:effectLst>
        </p:spPr>
      </p:pic>
      <p:pic>
        <p:nvPicPr>
          <p:cNvPr id="8" name="Picture 5" descr="\\mx-jua-data01\Planet NI Mexico\Planet NI -Impulso al Conocimiento de la Tecnologia\X concurso legos-ITESM Ciudad Juarez\Fotografias y videos evento\100620102328.jpg"/>
          <p:cNvPicPr>
            <a:picLocks noChangeAspect="1" noChangeArrowheads="1"/>
          </p:cNvPicPr>
          <p:nvPr/>
        </p:nvPicPr>
        <p:blipFill>
          <a:blip r:embed="rId6" cstate="print"/>
          <a:srcRect/>
          <a:stretch>
            <a:fillRect/>
          </a:stretch>
        </p:blipFill>
        <p:spPr bwMode="auto">
          <a:xfrm rot="21129211">
            <a:off x="4704414" y="4462069"/>
            <a:ext cx="2387600" cy="1790700"/>
          </a:xfrm>
          <a:prstGeom prst="rect">
            <a:avLst/>
          </a:prstGeom>
          <a:noFill/>
          <a:effectLst>
            <a:outerShdw blurRad="63500" sx="102000" sy="102000" algn="ctr" rotWithShape="0">
              <a:prstClr val="black">
                <a:alpha val="40000"/>
              </a:prst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solidFill>
                  <a:srgbClr val="0070C0"/>
                </a:solidFill>
              </a:rPr>
              <a:t>Support</a:t>
            </a:r>
            <a:r>
              <a:rPr lang="es-MX" dirty="0" smtClean="0">
                <a:solidFill>
                  <a:srgbClr val="0070C0"/>
                </a:solidFill>
              </a:rPr>
              <a:t> </a:t>
            </a:r>
            <a:r>
              <a:rPr lang="es-MX" dirty="0" err="1" smtClean="0">
                <a:solidFill>
                  <a:srgbClr val="0070C0"/>
                </a:solidFill>
              </a:rPr>
              <a:t>for</a:t>
            </a:r>
            <a:r>
              <a:rPr lang="es-MX" dirty="0" smtClean="0">
                <a:solidFill>
                  <a:srgbClr val="0070C0"/>
                </a:solidFill>
              </a:rPr>
              <a:t> </a:t>
            </a:r>
            <a:r>
              <a:rPr lang="es-MX" dirty="0" err="1" smtClean="0">
                <a:solidFill>
                  <a:srgbClr val="0070C0"/>
                </a:solidFill>
              </a:rPr>
              <a:t>the</a:t>
            </a:r>
            <a:r>
              <a:rPr lang="es-MX" dirty="0" smtClean="0">
                <a:solidFill>
                  <a:srgbClr val="0070C0"/>
                </a:solidFill>
              </a:rPr>
              <a:t> </a:t>
            </a:r>
            <a:r>
              <a:rPr lang="es-MX" dirty="0" err="1" smtClean="0">
                <a:solidFill>
                  <a:srgbClr val="0070C0"/>
                </a:solidFill>
              </a:rPr>
              <a:t>elementary</a:t>
            </a:r>
            <a:r>
              <a:rPr lang="es-MX" dirty="0" smtClean="0">
                <a:solidFill>
                  <a:srgbClr val="0070C0"/>
                </a:solidFill>
              </a:rPr>
              <a:t> </a:t>
            </a:r>
            <a:r>
              <a:rPr lang="es-MX" dirty="0" err="1" smtClean="0">
                <a:solidFill>
                  <a:srgbClr val="0070C0"/>
                </a:solidFill>
              </a:rPr>
              <a:t>school</a:t>
            </a:r>
            <a:endParaRPr lang="es-MX" dirty="0">
              <a:solidFill>
                <a:srgbClr val="0070C0"/>
              </a:solidFill>
            </a:endParaRPr>
          </a:p>
        </p:txBody>
      </p:sp>
      <p:sp>
        <p:nvSpPr>
          <p:cNvPr id="3" name="Content Placeholder 2"/>
          <p:cNvSpPr>
            <a:spLocks noGrp="1"/>
          </p:cNvSpPr>
          <p:nvPr>
            <p:ph idx="1"/>
          </p:nvPr>
        </p:nvSpPr>
        <p:spPr/>
        <p:txBody>
          <a:bodyPr/>
          <a:lstStyle/>
          <a:p>
            <a:r>
              <a:rPr lang="es-MX" dirty="0" smtClean="0"/>
              <a:t>Train </a:t>
            </a:r>
            <a:r>
              <a:rPr lang="es-MX" dirty="0" err="1" smtClean="0"/>
              <a:t>the</a:t>
            </a:r>
            <a:r>
              <a:rPr lang="es-MX" dirty="0" smtClean="0"/>
              <a:t> </a:t>
            </a:r>
            <a:r>
              <a:rPr lang="es-MX" dirty="0" err="1" smtClean="0"/>
              <a:t>teachers</a:t>
            </a:r>
            <a:r>
              <a:rPr lang="es-MX" dirty="0" smtClean="0"/>
              <a:t> </a:t>
            </a:r>
            <a:r>
              <a:rPr lang="es-MX" dirty="0" err="1" smtClean="0"/>
              <a:t>with</a:t>
            </a:r>
            <a:r>
              <a:rPr lang="es-MX" dirty="0" smtClean="0"/>
              <a:t> LabVIEW</a:t>
            </a:r>
          </a:p>
          <a:p>
            <a:r>
              <a:rPr lang="es-MX" dirty="0" smtClean="0"/>
              <a:t>Loan of LabVIEW </a:t>
            </a:r>
            <a:r>
              <a:rPr lang="es-MX" dirty="0" err="1" smtClean="0"/>
              <a:t>Education</a:t>
            </a:r>
            <a:r>
              <a:rPr lang="es-MX" dirty="0" smtClean="0"/>
              <a:t> </a:t>
            </a:r>
            <a:r>
              <a:rPr lang="es-MX" dirty="0" err="1" smtClean="0"/>
              <a:t>Edition</a:t>
            </a:r>
            <a:r>
              <a:rPr lang="es-MX" dirty="0" smtClean="0"/>
              <a:t> </a:t>
            </a:r>
            <a:r>
              <a:rPr lang="es-MX" dirty="0" err="1" smtClean="0"/>
              <a:t>License</a:t>
            </a:r>
            <a:r>
              <a:rPr lang="es-MX" dirty="0" smtClean="0"/>
              <a:t> </a:t>
            </a:r>
            <a:r>
              <a:rPr lang="es-MX" dirty="0" err="1" smtClean="0"/>
              <a:t>for</a:t>
            </a:r>
            <a:r>
              <a:rPr lang="es-MX" dirty="0" smtClean="0"/>
              <a:t> </a:t>
            </a:r>
            <a:r>
              <a:rPr lang="es-MX" dirty="0" err="1" smtClean="0"/>
              <a:t>six</a:t>
            </a:r>
            <a:r>
              <a:rPr lang="es-MX" dirty="0" smtClean="0"/>
              <a:t> </a:t>
            </a:r>
            <a:r>
              <a:rPr lang="es-MX" dirty="0" err="1" smtClean="0"/>
              <a:t>months</a:t>
            </a:r>
            <a:endParaRPr lang="es-MX" dirty="0" smtClean="0"/>
          </a:p>
          <a:p>
            <a:r>
              <a:rPr lang="es-MX" dirty="0" err="1" smtClean="0"/>
              <a:t>Monitoring</a:t>
            </a:r>
            <a:r>
              <a:rPr lang="es-MX" dirty="0" smtClean="0"/>
              <a:t> </a:t>
            </a:r>
            <a:r>
              <a:rPr lang="es-MX" dirty="0" err="1" smtClean="0"/>
              <a:t>activities</a:t>
            </a:r>
            <a:endParaRPr lang="es-MX" dirty="0" smtClean="0"/>
          </a:p>
          <a:p>
            <a:r>
              <a:rPr lang="es-MX" dirty="0" err="1" smtClean="0"/>
              <a:t>Support</a:t>
            </a:r>
            <a:r>
              <a:rPr lang="es-MX" dirty="0" smtClean="0"/>
              <a:t> </a:t>
            </a:r>
            <a:r>
              <a:rPr lang="es-MX" dirty="0" err="1" smtClean="0"/>
              <a:t>competitions</a:t>
            </a:r>
            <a:endParaRPr lang="es-MX" dirty="0" smtClean="0"/>
          </a:p>
          <a:p>
            <a:r>
              <a:rPr lang="es-MX" dirty="0" err="1" smtClean="0"/>
              <a:t>Provide</a:t>
            </a:r>
            <a:r>
              <a:rPr lang="es-MX" dirty="0" smtClean="0"/>
              <a:t> material</a:t>
            </a:r>
          </a:p>
          <a:p>
            <a:endParaRPr lang="es-MX" dirty="0" smtClean="0"/>
          </a:p>
          <a:p>
            <a:endParaRPr lang="es-MX" dirty="0" smtClean="0"/>
          </a:p>
          <a:p>
            <a:endParaRPr lang="es-MX"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solidFill>
                  <a:srgbClr val="0070C0"/>
                </a:solidFill>
              </a:rPr>
              <a:t>Quote</a:t>
            </a:r>
            <a:endParaRPr lang="es-MX" dirty="0">
              <a:solidFill>
                <a:srgbClr val="0070C0"/>
              </a:solidFill>
            </a:endParaRPr>
          </a:p>
        </p:txBody>
      </p:sp>
      <p:sp>
        <p:nvSpPr>
          <p:cNvPr id="3" name="Content Placeholder 2"/>
          <p:cNvSpPr>
            <a:spLocks noGrp="1"/>
          </p:cNvSpPr>
          <p:nvPr>
            <p:ph idx="1"/>
          </p:nvPr>
        </p:nvSpPr>
        <p:spPr/>
        <p:txBody>
          <a:bodyPr/>
          <a:lstStyle/>
          <a:p>
            <a:pPr marL="228600" indent="-228600"/>
            <a:r>
              <a:rPr lang="en-US" dirty="0" smtClean="0"/>
              <a:t>202 orders:</a:t>
            </a:r>
          </a:p>
          <a:p>
            <a:pPr marL="228600" indent="-228600">
              <a:buNone/>
            </a:pPr>
            <a:r>
              <a:rPr lang="en-US" dirty="0" smtClean="0"/>
              <a:t>	Part Number:780001-25 </a:t>
            </a:r>
          </a:p>
          <a:p>
            <a:pPr marL="228600" indent="-228600">
              <a:buNone/>
            </a:pPr>
            <a:r>
              <a:rPr lang="en-US" dirty="0" smtClean="0"/>
              <a:t>	LabVIEW Education Edition 25 Seat License</a:t>
            </a:r>
            <a:endParaRPr lang="es-ES" dirty="0" smtClean="0"/>
          </a:p>
          <a:p>
            <a:pPr marL="228600" indent="-228600">
              <a:buNone/>
            </a:pPr>
            <a:r>
              <a:rPr lang="es-ES" dirty="0" smtClean="0"/>
              <a:t>	$22,440.00 MXP per </a:t>
            </a:r>
            <a:r>
              <a:rPr lang="es-ES" dirty="0" err="1" smtClean="0"/>
              <a:t>package</a:t>
            </a:r>
            <a:endParaRPr lang="es-MX"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83880" cy="1051560"/>
          </a:xfrm>
        </p:spPr>
        <p:txBody>
          <a:bodyPr>
            <a:normAutofit fontScale="90000"/>
          </a:bodyPr>
          <a:lstStyle/>
          <a:p>
            <a:r>
              <a:rPr lang="en-US" dirty="0" smtClean="0"/>
              <a:t>Who’s Behind Robots for Education project </a:t>
            </a:r>
            <a:endParaRPr lang="en-US" dirty="0"/>
          </a:p>
        </p:txBody>
      </p:sp>
      <p:sp>
        <p:nvSpPr>
          <p:cNvPr id="3" name="Content Placeholder 2"/>
          <p:cNvSpPr>
            <a:spLocks noGrp="1"/>
          </p:cNvSpPr>
          <p:nvPr>
            <p:ph idx="1"/>
          </p:nvPr>
        </p:nvSpPr>
        <p:spPr>
          <a:xfrm>
            <a:off x="381000" y="1600200"/>
            <a:ext cx="8183880" cy="4187952"/>
          </a:xfrm>
        </p:spPr>
        <p:txBody>
          <a:bodyPr/>
          <a:lstStyle/>
          <a:p>
            <a:pPr lvl="0" algn="just"/>
            <a:r>
              <a:rPr lang="en-US" dirty="0" smtClean="0"/>
              <a:t>Elementary School tests and validates the platform and gives ITESM feedback about the new platform improvements.</a:t>
            </a:r>
          </a:p>
          <a:p>
            <a:pPr lvl="0" algn="just">
              <a:buNone/>
            </a:pPr>
            <a:endParaRPr lang="en-US" dirty="0" smtClean="0"/>
          </a:p>
          <a:p>
            <a:pPr lvl="0" algn="just"/>
            <a:r>
              <a:rPr lang="en-US" dirty="0" smtClean="0"/>
              <a:t>ITESM designs new exercise using software and hardware as well as enhances the whole system.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183880" cy="1051560"/>
          </a:xfrm>
        </p:spPr>
        <p:txBody>
          <a:bodyPr>
            <a:normAutofit fontScale="90000"/>
          </a:bodyPr>
          <a:lstStyle/>
          <a:p>
            <a:r>
              <a:rPr lang="en-US" dirty="0" smtClean="0"/>
              <a:t>Platform most important parts</a:t>
            </a:r>
            <a:br>
              <a:rPr lang="en-US" dirty="0" smtClean="0"/>
            </a:br>
            <a:endParaRPr lang="en-US" dirty="0"/>
          </a:p>
        </p:txBody>
      </p:sp>
      <p:sp>
        <p:nvSpPr>
          <p:cNvPr id="4" name="Text Placeholder 3"/>
          <p:cNvSpPr>
            <a:spLocks noGrp="1"/>
          </p:cNvSpPr>
          <p:nvPr>
            <p:ph type="body" idx="1"/>
          </p:nvPr>
        </p:nvSpPr>
        <p:spPr>
          <a:xfrm>
            <a:off x="609600" y="1143000"/>
            <a:ext cx="3931920" cy="792162"/>
          </a:xfrm>
        </p:spPr>
        <p:txBody>
          <a:bodyPr/>
          <a:lstStyle/>
          <a:p>
            <a:r>
              <a:rPr lang="es-MX" dirty="0" err="1" smtClean="0"/>
              <a:t>Action</a:t>
            </a:r>
            <a:endParaRPr lang="en-US" dirty="0"/>
          </a:p>
        </p:txBody>
      </p:sp>
      <p:sp>
        <p:nvSpPr>
          <p:cNvPr id="6" name="Text Placeholder 5"/>
          <p:cNvSpPr>
            <a:spLocks noGrp="1"/>
          </p:cNvSpPr>
          <p:nvPr>
            <p:ph type="body" sz="half" idx="3"/>
          </p:nvPr>
        </p:nvSpPr>
        <p:spPr>
          <a:xfrm>
            <a:off x="4648200" y="990600"/>
            <a:ext cx="3931920" cy="792162"/>
          </a:xfrm>
        </p:spPr>
        <p:txBody>
          <a:bodyPr/>
          <a:lstStyle/>
          <a:p>
            <a:r>
              <a:rPr lang="es-MX" dirty="0" err="1" smtClean="0"/>
              <a:t>Implementation</a:t>
            </a:r>
            <a:endParaRPr lang="en-US" dirty="0"/>
          </a:p>
        </p:txBody>
      </p:sp>
      <p:sp>
        <p:nvSpPr>
          <p:cNvPr id="5" name="Content Placeholder 4"/>
          <p:cNvSpPr>
            <a:spLocks noGrp="1"/>
          </p:cNvSpPr>
          <p:nvPr>
            <p:ph sz="quarter" idx="2"/>
          </p:nvPr>
        </p:nvSpPr>
        <p:spPr>
          <a:xfrm>
            <a:off x="533400" y="2362200"/>
            <a:ext cx="3931920" cy="3489960"/>
          </a:xfrm>
        </p:spPr>
        <p:txBody>
          <a:bodyPr/>
          <a:lstStyle/>
          <a:p>
            <a:r>
              <a:rPr lang="es-MX" dirty="0" err="1" smtClean="0"/>
              <a:t>Learn</a:t>
            </a:r>
            <a:r>
              <a:rPr lang="es-MX" dirty="0" smtClean="0"/>
              <a:t>  </a:t>
            </a:r>
          </a:p>
          <a:p>
            <a:endParaRPr lang="es-MX" dirty="0" smtClean="0"/>
          </a:p>
          <a:p>
            <a:r>
              <a:rPr lang="es-MX" dirty="0" smtClean="0"/>
              <a:t>Test </a:t>
            </a:r>
          </a:p>
          <a:p>
            <a:endParaRPr lang="es-MX" dirty="0" smtClean="0"/>
          </a:p>
          <a:p>
            <a:r>
              <a:rPr lang="es-MX" dirty="0" err="1" smtClean="0"/>
              <a:t>Exam</a:t>
            </a:r>
            <a:r>
              <a:rPr lang="es-MX" dirty="0" smtClean="0"/>
              <a:t> </a:t>
            </a:r>
          </a:p>
          <a:p>
            <a:endParaRPr lang="es-MX" dirty="0" smtClean="0"/>
          </a:p>
          <a:p>
            <a:r>
              <a:rPr lang="es-MX" dirty="0" err="1" smtClean="0"/>
              <a:t>Feedback</a:t>
            </a:r>
            <a:r>
              <a:rPr lang="es-MX" dirty="0" smtClean="0"/>
              <a:t> </a:t>
            </a:r>
            <a:endParaRPr lang="en-US" dirty="0"/>
          </a:p>
        </p:txBody>
      </p:sp>
      <p:sp>
        <p:nvSpPr>
          <p:cNvPr id="7" name="Content Placeholder 6"/>
          <p:cNvSpPr>
            <a:spLocks noGrp="1"/>
          </p:cNvSpPr>
          <p:nvPr>
            <p:ph sz="quarter" idx="4"/>
          </p:nvPr>
        </p:nvSpPr>
        <p:spPr>
          <a:xfrm>
            <a:off x="4648200" y="2133600"/>
            <a:ext cx="3931920" cy="3489960"/>
          </a:xfrm>
        </p:spPr>
        <p:txBody>
          <a:bodyPr>
            <a:normAutofit fontScale="55000" lnSpcReduction="20000"/>
          </a:bodyPr>
          <a:lstStyle/>
          <a:p>
            <a:pPr lvl="0" algn="just"/>
            <a:r>
              <a:rPr lang="en-US" b="1" dirty="0" smtClean="0"/>
              <a:t>The students use the robots and programs for learning math.  </a:t>
            </a:r>
          </a:p>
          <a:p>
            <a:pPr lvl="0" algn="just">
              <a:buNone/>
            </a:pPr>
            <a:endParaRPr lang="en-US" dirty="0" smtClean="0"/>
          </a:p>
          <a:p>
            <a:pPr lvl="0" algn="just"/>
            <a:r>
              <a:rPr lang="en-US" b="1" dirty="0" smtClean="0"/>
              <a:t>The students run the exercises using the robots.</a:t>
            </a:r>
          </a:p>
          <a:p>
            <a:pPr lvl="0" algn="just">
              <a:buNone/>
            </a:pPr>
            <a:endParaRPr lang="en-US" dirty="0" smtClean="0"/>
          </a:p>
          <a:p>
            <a:pPr lvl="0" algn="just"/>
            <a:r>
              <a:rPr lang="en-US" b="1" dirty="0" smtClean="0"/>
              <a:t>The  Students answer the exam that is running in the computer.</a:t>
            </a:r>
          </a:p>
          <a:p>
            <a:pPr lvl="0">
              <a:buNone/>
            </a:pPr>
            <a:endParaRPr lang="es-MX" b="1" dirty="0" smtClean="0"/>
          </a:p>
          <a:p>
            <a:pPr lvl="0">
              <a:buNone/>
            </a:pPr>
            <a:endParaRPr lang="en-US" dirty="0" smtClean="0"/>
          </a:p>
          <a:p>
            <a:pPr lvl="0" algn="just"/>
            <a:r>
              <a:rPr lang="en-US" b="1" dirty="0" smtClean="0"/>
              <a:t>According to the students grades, the system designs new questions to improve the results; the system asks the student to run again the exercises and sends a complete report with the statistics to the teacher.</a:t>
            </a:r>
            <a:endParaRPr lang="en-US" dirty="0" smtClean="0"/>
          </a:p>
          <a:p>
            <a:endParaRPr lang="es-MX" dirty="0" smtClean="0"/>
          </a:p>
        </p:txBody>
      </p:sp>
      <p:sp>
        <p:nvSpPr>
          <p:cNvPr id="8" name="Right Arrow 7"/>
          <p:cNvSpPr/>
          <p:nvPr/>
        </p:nvSpPr>
        <p:spPr>
          <a:xfrm>
            <a:off x="3124200" y="2895600"/>
            <a:ext cx="1371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04800"/>
            <a:ext cx="8183880" cy="1051560"/>
          </a:xfrm>
        </p:spPr>
        <p:txBody>
          <a:bodyPr/>
          <a:lstStyle/>
          <a:p>
            <a:r>
              <a:rPr lang="es-MX" dirty="0" err="1" smtClean="0"/>
              <a:t>Step</a:t>
            </a:r>
            <a:r>
              <a:rPr lang="es-MX" dirty="0" smtClean="0"/>
              <a:t> </a:t>
            </a:r>
            <a:r>
              <a:rPr lang="es-MX" dirty="0" err="1" smtClean="0"/>
              <a:t>one</a:t>
            </a:r>
            <a:r>
              <a:rPr lang="es-MX" dirty="0" smtClean="0"/>
              <a:t> </a:t>
            </a:r>
            <a:endParaRPr lang="en-US" dirty="0"/>
          </a:p>
        </p:txBody>
      </p:sp>
      <p:sp>
        <p:nvSpPr>
          <p:cNvPr id="8" name="Content Placeholder 7"/>
          <p:cNvSpPr>
            <a:spLocks noGrp="1"/>
          </p:cNvSpPr>
          <p:nvPr>
            <p:ph idx="1"/>
          </p:nvPr>
        </p:nvSpPr>
        <p:spPr>
          <a:xfrm>
            <a:off x="457200" y="1295400"/>
            <a:ext cx="8183880" cy="4187952"/>
          </a:xfrm>
        </p:spPr>
        <p:txBody>
          <a:bodyPr/>
          <a:lstStyle/>
          <a:p>
            <a:pPr algn="just"/>
            <a:r>
              <a:rPr lang="es-MX" dirty="0" err="1" smtClean="0"/>
              <a:t>The</a:t>
            </a:r>
            <a:r>
              <a:rPr lang="es-MX" dirty="0" smtClean="0"/>
              <a:t> </a:t>
            </a:r>
            <a:r>
              <a:rPr lang="es-MX" dirty="0" err="1" smtClean="0"/>
              <a:t>students</a:t>
            </a:r>
            <a:r>
              <a:rPr lang="es-MX" dirty="0" smtClean="0"/>
              <a:t> and </a:t>
            </a:r>
            <a:r>
              <a:rPr lang="es-MX" dirty="0" err="1" smtClean="0"/>
              <a:t>the</a:t>
            </a:r>
            <a:r>
              <a:rPr lang="es-MX" dirty="0" smtClean="0"/>
              <a:t> </a:t>
            </a:r>
            <a:r>
              <a:rPr lang="es-MX" dirty="0" err="1" smtClean="0"/>
              <a:t>teacher</a:t>
            </a:r>
            <a:r>
              <a:rPr lang="es-MX" dirty="0" smtClean="0"/>
              <a:t> </a:t>
            </a:r>
            <a:r>
              <a:rPr lang="es-MX" dirty="0" err="1" smtClean="0"/>
              <a:t>watch</a:t>
            </a:r>
            <a:r>
              <a:rPr lang="es-MX" dirty="0" smtClean="0"/>
              <a:t>  a video </a:t>
            </a:r>
            <a:r>
              <a:rPr lang="es-MX" dirty="0" err="1" smtClean="0"/>
              <a:t>about</a:t>
            </a:r>
            <a:r>
              <a:rPr lang="es-MX" dirty="0" smtClean="0"/>
              <a:t> </a:t>
            </a:r>
            <a:r>
              <a:rPr lang="es-MX" dirty="0" err="1" smtClean="0"/>
              <a:t>the</a:t>
            </a:r>
            <a:r>
              <a:rPr lang="es-MX" dirty="0" smtClean="0"/>
              <a:t> </a:t>
            </a:r>
            <a:r>
              <a:rPr lang="es-MX" dirty="0" err="1" smtClean="0"/>
              <a:t>selected</a:t>
            </a:r>
            <a:r>
              <a:rPr lang="es-MX" dirty="0" smtClean="0"/>
              <a:t> </a:t>
            </a:r>
            <a:r>
              <a:rPr lang="es-MX" dirty="0" err="1" smtClean="0"/>
              <a:t>topic</a:t>
            </a:r>
            <a:r>
              <a:rPr lang="es-MX" dirty="0" smtClean="0"/>
              <a:t> </a:t>
            </a:r>
            <a:r>
              <a:rPr lang="es-MX" dirty="0" err="1" smtClean="0"/>
              <a:t>that</a:t>
            </a:r>
            <a:r>
              <a:rPr lang="es-MX" dirty="0" smtClean="0"/>
              <a:t> </a:t>
            </a:r>
            <a:r>
              <a:rPr lang="es-MX" dirty="0" err="1" smtClean="0"/>
              <a:t>gives</a:t>
            </a:r>
            <a:r>
              <a:rPr lang="es-MX" dirty="0" smtClean="0"/>
              <a:t> </a:t>
            </a:r>
            <a:r>
              <a:rPr lang="es-MX" dirty="0" err="1" smtClean="0"/>
              <a:t>the</a:t>
            </a:r>
            <a:r>
              <a:rPr lang="es-MX" dirty="0" smtClean="0"/>
              <a:t> general </a:t>
            </a:r>
            <a:r>
              <a:rPr lang="es-MX" dirty="0" err="1" smtClean="0"/>
              <a:t>directions</a:t>
            </a:r>
            <a:r>
              <a:rPr lang="es-MX"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1051560"/>
          </a:xfrm>
        </p:spPr>
        <p:txBody>
          <a:bodyPr/>
          <a:lstStyle/>
          <a:p>
            <a:r>
              <a:rPr lang="es-MX" dirty="0" err="1" smtClean="0"/>
              <a:t>Step</a:t>
            </a:r>
            <a:r>
              <a:rPr lang="es-MX" dirty="0" smtClean="0"/>
              <a:t> </a:t>
            </a:r>
            <a:r>
              <a:rPr lang="es-MX" dirty="0" err="1" smtClean="0"/>
              <a:t>two</a:t>
            </a:r>
            <a:r>
              <a:rPr lang="es-MX" dirty="0" smtClean="0"/>
              <a:t> </a:t>
            </a:r>
            <a:endParaRPr lang="en-US" dirty="0"/>
          </a:p>
        </p:txBody>
      </p:sp>
      <p:sp>
        <p:nvSpPr>
          <p:cNvPr id="3" name="Content Placeholder 2"/>
          <p:cNvSpPr>
            <a:spLocks noGrp="1"/>
          </p:cNvSpPr>
          <p:nvPr>
            <p:ph idx="1"/>
          </p:nvPr>
        </p:nvSpPr>
        <p:spPr>
          <a:xfrm>
            <a:off x="457200" y="1676400"/>
            <a:ext cx="8183880" cy="4187952"/>
          </a:xfrm>
        </p:spPr>
        <p:txBody>
          <a:bodyPr>
            <a:normAutofit lnSpcReduction="10000"/>
          </a:bodyPr>
          <a:lstStyle/>
          <a:p>
            <a:pPr algn="just"/>
            <a:r>
              <a:rPr lang="es-MX" dirty="0" err="1" smtClean="0"/>
              <a:t>The</a:t>
            </a:r>
            <a:r>
              <a:rPr lang="es-MX" dirty="0" smtClean="0"/>
              <a:t> </a:t>
            </a:r>
            <a:r>
              <a:rPr lang="es-MX" dirty="0" err="1" smtClean="0"/>
              <a:t>students</a:t>
            </a:r>
            <a:r>
              <a:rPr lang="es-MX" dirty="0" smtClean="0"/>
              <a:t> </a:t>
            </a:r>
            <a:r>
              <a:rPr lang="es-MX" dirty="0" err="1" smtClean="0"/>
              <a:t>read</a:t>
            </a:r>
            <a:r>
              <a:rPr lang="es-MX" dirty="0" smtClean="0"/>
              <a:t> </a:t>
            </a:r>
            <a:r>
              <a:rPr lang="es-MX" dirty="0" err="1" smtClean="0"/>
              <a:t>the</a:t>
            </a:r>
            <a:r>
              <a:rPr lang="es-MX" dirty="0" smtClean="0"/>
              <a:t> </a:t>
            </a:r>
            <a:r>
              <a:rPr lang="es-MX" dirty="0" err="1" smtClean="0"/>
              <a:t>instructions</a:t>
            </a:r>
            <a:r>
              <a:rPr lang="es-MX" dirty="0" smtClean="0"/>
              <a:t> and </a:t>
            </a:r>
            <a:r>
              <a:rPr lang="es-MX" dirty="0" err="1" smtClean="0"/>
              <a:t>assemble</a:t>
            </a:r>
            <a:r>
              <a:rPr lang="es-MX" dirty="0" smtClean="0"/>
              <a:t> </a:t>
            </a:r>
            <a:r>
              <a:rPr lang="es-MX" dirty="0" err="1" smtClean="0"/>
              <a:t>the</a:t>
            </a:r>
            <a:r>
              <a:rPr lang="es-MX" dirty="0" smtClean="0"/>
              <a:t> robot. </a:t>
            </a:r>
          </a:p>
          <a:p>
            <a:pPr algn="just">
              <a:buNone/>
            </a:pPr>
            <a:endParaRPr lang="es-MX" dirty="0" smtClean="0"/>
          </a:p>
          <a:p>
            <a:pPr algn="just">
              <a:buNone/>
            </a:pPr>
            <a:endParaRPr lang="es-MX" dirty="0" smtClean="0"/>
          </a:p>
          <a:p>
            <a:pPr algn="just"/>
            <a:r>
              <a:rPr lang="es-MX" dirty="0" err="1" smtClean="0"/>
              <a:t>The</a:t>
            </a:r>
            <a:r>
              <a:rPr lang="es-MX" dirty="0" smtClean="0"/>
              <a:t> robot has </a:t>
            </a:r>
            <a:r>
              <a:rPr lang="es-MX" dirty="0" err="1" smtClean="0"/>
              <a:t>to</a:t>
            </a:r>
            <a:r>
              <a:rPr lang="es-MX" dirty="0" smtClean="0"/>
              <a:t> </a:t>
            </a:r>
            <a:r>
              <a:rPr lang="es-MX" dirty="0" err="1" smtClean="0"/>
              <a:t>be</a:t>
            </a:r>
            <a:r>
              <a:rPr lang="es-MX" dirty="0" smtClean="0"/>
              <a:t> </a:t>
            </a:r>
            <a:r>
              <a:rPr lang="es-MX" dirty="0" err="1" smtClean="0"/>
              <a:t>connected</a:t>
            </a:r>
            <a:r>
              <a:rPr lang="es-MX" dirty="0" smtClean="0"/>
              <a:t> </a:t>
            </a:r>
            <a:r>
              <a:rPr lang="es-MX" dirty="0" err="1" smtClean="0"/>
              <a:t>to</a:t>
            </a:r>
            <a:r>
              <a:rPr lang="es-MX" dirty="0" smtClean="0"/>
              <a:t> </a:t>
            </a:r>
            <a:r>
              <a:rPr lang="es-MX" dirty="0" err="1" smtClean="0"/>
              <a:t>the</a:t>
            </a:r>
            <a:r>
              <a:rPr lang="es-MX" dirty="0" smtClean="0"/>
              <a:t> </a:t>
            </a:r>
            <a:r>
              <a:rPr lang="es-MX" dirty="0" err="1" smtClean="0"/>
              <a:t>computer</a:t>
            </a:r>
            <a:r>
              <a:rPr lang="es-MX" dirty="0" smtClean="0"/>
              <a:t> </a:t>
            </a:r>
            <a:r>
              <a:rPr lang="es-MX" dirty="0" err="1" smtClean="0"/>
              <a:t>for</a:t>
            </a:r>
            <a:r>
              <a:rPr lang="es-MX" dirty="0" smtClean="0"/>
              <a:t> </a:t>
            </a:r>
            <a:r>
              <a:rPr lang="es-MX" dirty="0" err="1" smtClean="0"/>
              <a:t>downloading</a:t>
            </a:r>
            <a:r>
              <a:rPr lang="es-MX" dirty="0" smtClean="0"/>
              <a:t> </a:t>
            </a:r>
            <a:r>
              <a:rPr lang="es-MX" dirty="0" err="1" smtClean="0"/>
              <a:t>the</a:t>
            </a:r>
            <a:r>
              <a:rPr lang="es-MX" dirty="0" smtClean="0"/>
              <a:t> </a:t>
            </a:r>
            <a:r>
              <a:rPr lang="es-MX" dirty="0" err="1" smtClean="0"/>
              <a:t>program</a:t>
            </a:r>
            <a:r>
              <a:rPr lang="es-MX" dirty="0" smtClean="0"/>
              <a:t>. </a:t>
            </a:r>
          </a:p>
          <a:p>
            <a:pPr algn="just">
              <a:buNone/>
            </a:pPr>
            <a:endParaRPr lang="es-MX" dirty="0" smtClean="0"/>
          </a:p>
          <a:p>
            <a:pPr algn="just">
              <a:buNone/>
            </a:pPr>
            <a:r>
              <a:rPr lang="es-MX" dirty="0" smtClean="0"/>
              <a:t> </a:t>
            </a:r>
          </a:p>
          <a:p>
            <a:pPr algn="just"/>
            <a:r>
              <a:rPr lang="es-MX" dirty="0" err="1" smtClean="0"/>
              <a:t>The</a:t>
            </a:r>
            <a:r>
              <a:rPr lang="es-MX" dirty="0" smtClean="0"/>
              <a:t> robots </a:t>
            </a:r>
            <a:r>
              <a:rPr lang="es-MX" dirty="0" err="1" smtClean="0"/>
              <a:t>run</a:t>
            </a:r>
            <a:r>
              <a:rPr lang="es-MX" dirty="0" smtClean="0"/>
              <a:t> </a:t>
            </a:r>
            <a:r>
              <a:rPr lang="es-MX" dirty="0" err="1" smtClean="0"/>
              <a:t>the</a:t>
            </a:r>
            <a:r>
              <a:rPr lang="es-MX" dirty="0" smtClean="0"/>
              <a:t> </a:t>
            </a:r>
            <a:r>
              <a:rPr lang="es-MX" dirty="0" err="1" smtClean="0"/>
              <a:t>preloaded</a:t>
            </a:r>
            <a:r>
              <a:rPr lang="es-MX" dirty="0" smtClean="0"/>
              <a:t> </a:t>
            </a:r>
            <a:r>
              <a:rPr lang="es-MX" dirty="0" err="1" smtClean="0"/>
              <a:t>program</a:t>
            </a:r>
            <a:r>
              <a:rPr lang="es-MX"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83880" cy="1051560"/>
          </a:xfrm>
        </p:spPr>
        <p:txBody>
          <a:bodyPr/>
          <a:lstStyle/>
          <a:p>
            <a:r>
              <a:rPr lang="es-MX" dirty="0" err="1" smtClean="0"/>
              <a:t>Exam</a:t>
            </a:r>
            <a:endParaRPr lang="en-US" dirty="0"/>
          </a:p>
        </p:txBody>
      </p:sp>
      <p:sp>
        <p:nvSpPr>
          <p:cNvPr id="3" name="Content Placeholder 2"/>
          <p:cNvSpPr>
            <a:spLocks noGrp="1"/>
          </p:cNvSpPr>
          <p:nvPr>
            <p:ph idx="1"/>
          </p:nvPr>
        </p:nvSpPr>
        <p:spPr>
          <a:xfrm>
            <a:off x="381000" y="1524000"/>
            <a:ext cx="8183880" cy="4187952"/>
          </a:xfrm>
        </p:spPr>
        <p:txBody>
          <a:bodyPr/>
          <a:lstStyle/>
          <a:p>
            <a:pPr lvl="0" algn="just"/>
            <a:r>
              <a:rPr lang="en-US" dirty="0" smtClean="0"/>
              <a:t>After the students finished the exercises, an individual exam is shown on the computer. The exams includes an intelligent system which decides if the kid needs more exercises.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0"/>
            <a:ext cx="8183880" cy="1051560"/>
          </a:xfrm>
        </p:spPr>
        <p:txBody>
          <a:bodyPr/>
          <a:lstStyle/>
          <a:p>
            <a:r>
              <a:rPr lang="es-MX" dirty="0" err="1" smtClean="0"/>
              <a:t>Main</a:t>
            </a:r>
            <a:r>
              <a:rPr lang="es-MX" dirty="0" smtClean="0"/>
              <a:t> </a:t>
            </a:r>
            <a:r>
              <a:rPr lang="es-MX" dirty="0" err="1" smtClean="0"/>
              <a:t>Goals</a:t>
            </a:r>
            <a:r>
              <a:rPr lang="es-MX" dirty="0" smtClean="0"/>
              <a:t> </a:t>
            </a:r>
            <a:endParaRPr lang="en-US" dirty="0"/>
          </a:p>
        </p:txBody>
      </p:sp>
      <p:sp>
        <p:nvSpPr>
          <p:cNvPr id="6" name="Content Placeholder 5"/>
          <p:cNvSpPr>
            <a:spLocks noGrp="1"/>
          </p:cNvSpPr>
          <p:nvPr>
            <p:ph idx="1"/>
          </p:nvPr>
        </p:nvSpPr>
        <p:spPr>
          <a:xfrm>
            <a:off x="457200" y="1600200"/>
            <a:ext cx="8183880" cy="4187952"/>
          </a:xfrm>
        </p:spPr>
        <p:txBody>
          <a:bodyPr>
            <a:normAutofit fontScale="85000" lnSpcReduction="20000"/>
          </a:bodyPr>
          <a:lstStyle/>
          <a:p>
            <a:r>
              <a:rPr lang="en-US" sz="2000" dirty="0" smtClean="0"/>
              <a:t>To develop a complete platform based on hardware and software which covers the entire elementary math program.</a:t>
            </a:r>
          </a:p>
          <a:p>
            <a:endParaRPr lang="en-US" sz="2000" dirty="0" smtClean="0"/>
          </a:p>
          <a:p>
            <a:pPr marL="265176" lvl="1" indent="-265176">
              <a:buSzPct val="80000"/>
              <a:buFont typeface="Wingdings 2"/>
              <a:buChar char=""/>
            </a:pPr>
            <a:r>
              <a:rPr lang="en-US" sz="2100" dirty="0" smtClean="0"/>
              <a:t>Easy to learn, use and implement.</a:t>
            </a:r>
          </a:p>
          <a:p>
            <a:pPr marL="265176" lvl="1" indent="-265176">
              <a:buSzPct val="80000"/>
              <a:buFont typeface="Wingdings 2"/>
              <a:buChar char=""/>
            </a:pPr>
            <a:endParaRPr lang="en-US" sz="2100" dirty="0" smtClean="0"/>
          </a:p>
          <a:p>
            <a:pPr marL="265176" lvl="1" indent="-265176">
              <a:buSzPct val="80000"/>
              <a:buFont typeface="Wingdings 2"/>
              <a:buChar char=""/>
            </a:pPr>
            <a:r>
              <a:rPr lang="es-MX" sz="2000" dirty="0" err="1" smtClean="0"/>
              <a:t>All</a:t>
            </a:r>
            <a:r>
              <a:rPr lang="es-MX" sz="2000" dirty="0" smtClean="0"/>
              <a:t> </a:t>
            </a:r>
            <a:r>
              <a:rPr lang="es-MX" sz="2000" dirty="0" err="1" smtClean="0"/>
              <a:t>the</a:t>
            </a:r>
            <a:r>
              <a:rPr lang="es-MX" sz="2000" dirty="0" smtClean="0"/>
              <a:t> </a:t>
            </a:r>
            <a:r>
              <a:rPr lang="es-MX" sz="2000" dirty="0" err="1" smtClean="0"/>
              <a:t>math</a:t>
            </a:r>
            <a:r>
              <a:rPr lang="es-MX" sz="2000" dirty="0" smtClean="0"/>
              <a:t> </a:t>
            </a:r>
            <a:r>
              <a:rPr lang="es-MX" sz="2000" dirty="0" err="1" smtClean="0"/>
              <a:t>topics</a:t>
            </a:r>
            <a:r>
              <a:rPr lang="es-MX" sz="2000" dirty="0" smtClean="0"/>
              <a:t> of </a:t>
            </a:r>
            <a:r>
              <a:rPr lang="es-MX" sz="2000" dirty="0" err="1" smtClean="0"/>
              <a:t>elementary</a:t>
            </a:r>
            <a:r>
              <a:rPr lang="es-MX" sz="2000" dirty="0" smtClean="0"/>
              <a:t> </a:t>
            </a:r>
            <a:r>
              <a:rPr lang="es-MX" sz="2000" dirty="0" err="1" smtClean="0"/>
              <a:t>school</a:t>
            </a:r>
            <a:r>
              <a:rPr lang="es-MX" sz="2000" dirty="0" smtClean="0"/>
              <a:t> </a:t>
            </a:r>
            <a:r>
              <a:rPr lang="es-MX" sz="2000" dirty="0" err="1" smtClean="0"/>
              <a:t>have</a:t>
            </a:r>
            <a:r>
              <a:rPr lang="es-MX" sz="2000" dirty="0" smtClean="0"/>
              <a:t> </a:t>
            </a:r>
            <a:r>
              <a:rPr lang="es-MX" sz="2000" dirty="0" err="1" smtClean="0"/>
              <a:t>to</a:t>
            </a:r>
            <a:r>
              <a:rPr lang="es-MX" sz="2000" dirty="0" smtClean="0"/>
              <a:t> </a:t>
            </a:r>
            <a:r>
              <a:rPr lang="es-MX" sz="2000" dirty="0" err="1" smtClean="0"/>
              <a:t>be</a:t>
            </a:r>
            <a:r>
              <a:rPr lang="es-MX" sz="2000" dirty="0" smtClean="0"/>
              <a:t> </a:t>
            </a:r>
            <a:r>
              <a:rPr lang="es-MX" sz="2000" dirty="0" err="1" smtClean="0"/>
              <a:t>covered</a:t>
            </a:r>
            <a:r>
              <a:rPr lang="es-MX" sz="2000" dirty="0" smtClean="0"/>
              <a:t> </a:t>
            </a:r>
            <a:r>
              <a:rPr lang="es-MX" sz="2000" dirty="0" err="1" smtClean="0"/>
              <a:t>based</a:t>
            </a:r>
            <a:r>
              <a:rPr lang="es-MX" sz="2000" dirty="0" smtClean="0"/>
              <a:t> </a:t>
            </a:r>
            <a:r>
              <a:rPr lang="es-MX" sz="2000" dirty="0" err="1" smtClean="0"/>
              <a:t>on</a:t>
            </a:r>
            <a:r>
              <a:rPr lang="es-MX" sz="2000" dirty="0" smtClean="0"/>
              <a:t> </a:t>
            </a:r>
            <a:r>
              <a:rPr lang="es-MX" sz="2000" dirty="0" err="1" smtClean="0"/>
              <a:t>the</a:t>
            </a:r>
            <a:r>
              <a:rPr lang="es-MX" sz="2000" dirty="0" smtClean="0"/>
              <a:t> </a:t>
            </a:r>
            <a:r>
              <a:rPr lang="es-MX" sz="2000" dirty="0" err="1" smtClean="0"/>
              <a:t>official</a:t>
            </a:r>
            <a:r>
              <a:rPr lang="es-MX" sz="2000" dirty="0" smtClean="0"/>
              <a:t> </a:t>
            </a:r>
            <a:r>
              <a:rPr lang="es-MX" sz="2000" dirty="0" err="1" smtClean="0"/>
              <a:t>Mexican</a:t>
            </a:r>
            <a:r>
              <a:rPr lang="es-MX" sz="2000" dirty="0" smtClean="0"/>
              <a:t>  </a:t>
            </a:r>
            <a:r>
              <a:rPr lang="es-MX" sz="2000" dirty="0" err="1" smtClean="0"/>
              <a:t>program</a:t>
            </a:r>
            <a:r>
              <a:rPr lang="es-MX" sz="2000" dirty="0" smtClean="0"/>
              <a:t>. </a:t>
            </a:r>
            <a:endParaRPr lang="en-US" sz="2000" dirty="0" smtClean="0"/>
          </a:p>
          <a:p>
            <a:endParaRPr lang="en-US" sz="2000" dirty="0" smtClean="0"/>
          </a:p>
          <a:p>
            <a:r>
              <a:rPr lang="en-US" sz="2000" dirty="0" smtClean="0"/>
              <a:t>The platform will include special material for disabled kids.</a:t>
            </a:r>
          </a:p>
          <a:p>
            <a:endParaRPr lang="es-MX" dirty="0" smtClean="0"/>
          </a:p>
          <a:p>
            <a:r>
              <a:rPr lang="en-US" sz="2000" dirty="0" smtClean="0"/>
              <a:t>The students will learn different skills.</a:t>
            </a:r>
          </a:p>
          <a:p>
            <a:endParaRPr lang="es-MX" sz="2000" dirty="0" smtClean="0"/>
          </a:p>
          <a:p>
            <a:r>
              <a:rPr lang="en-US" sz="2000" dirty="0" smtClean="0"/>
              <a:t>The platform provides the world with more tools for basic math education.</a:t>
            </a:r>
          </a:p>
          <a:p>
            <a:endParaRPr lang="es-MX" sz="2000" dirty="0" smtClean="0"/>
          </a:p>
          <a:p>
            <a:pPr marL="265176" lvl="1" indent="-265176">
              <a:buSzPct val="80000"/>
              <a:buFont typeface="Wingdings 2"/>
              <a:buChar char=""/>
            </a:pPr>
            <a:r>
              <a:rPr lang="en-US" sz="2000" dirty="0" smtClean="0"/>
              <a:t>No advanced knowledge of Robots or </a:t>
            </a:r>
            <a:r>
              <a:rPr lang="en-US" sz="2000" dirty="0" err="1" smtClean="0"/>
              <a:t>LabVIEW</a:t>
            </a:r>
            <a:r>
              <a:rPr lang="en-US" sz="2000" dirty="0" smtClean="0"/>
              <a:t> is required</a:t>
            </a:r>
          </a:p>
          <a:p>
            <a:endParaRPr lang="es-MX" sz="2000" dirty="0" smtClean="0"/>
          </a:p>
          <a:p>
            <a:pPr>
              <a:buNone/>
            </a:pPr>
            <a:endParaRPr lang="en-US" sz="2000"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183880" cy="1051560"/>
          </a:xfrm>
        </p:spPr>
        <p:txBody>
          <a:bodyPr>
            <a:normAutofit/>
          </a:bodyPr>
          <a:lstStyle/>
          <a:p>
            <a:r>
              <a:rPr lang="es-MX" dirty="0" err="1" smtClean="0"/>
              <a:t>Exam</a:t>
            </a:r>
            <a:r>
              <a:rPr lang="es-MX" dirty="0" smtClean="0"/>
              <a:t> </a:t>
            </a:r>
            <a:r>
              <a:rPr lang="es-MX" dirty="0" err="1" smtClean="0"/>
              <a:t>about</a:t>
            </a:r>
            <a:r>
              <a:rPr lang="es-MX" dirty="0" smtClean="0"/>
              <a:t> </a:t>
            </a:r>
            <a:r>
              <a:rPr lang="es-MX" dirty="0" err="1" smtClean="0"/>
              <a:t>the</a:t>
            </a:r>
            <a:r>
              <a:rPr lang="es-MX" dirty="0" smtClean="0"/>
              <a:t> </a:t>
            </a:r>
            <a:r>
              <a:rPr lang="es-MX" dirty="0" err="1" smtClean="0"/>
              <a:t>math</a:t>
            </a:r>
            <a:r>
              <a:rPr lang="es-MX" dirty="0" smtClean="0"/>
              <a:t> </a:t>
            </a:r>
            <a:r>
              <a:rPr lang="es-MX" dirty="0" err="1" smtClean="0"/>
              <a:t>topic</a:t>
            </a:r>
            <a:endParaRPr lang="en-US" dirty="0"/>
          </a:p>
        </p:txBody>
      </p:sp>
      <p:pic>
        <p:nvPicPr>
          <p:cNvPr id="4" name="Content Placeholder 3"/>
          <p:cNvPicPr>
            <a:picLocks noGrp="1"/>
          </p:cNvPicPr>
          <p:nvPr>
            <p:ph idx="1"/>
          </p:nvPr>
        </p:nvPicPr>
        <p:blipFill>
          <a:blip r:embed="rId2" cstate="print"/>
          <a:srcRect l="27774" t="19255" r="33450" b="11646"/>
          <a:stretch>
            <a:fillRect/>
          </a:stretch>
        </p:blipFill>
        <p:spPr bwMode="auto">
          <a:xfrm>
            <a:off x="2971800" y="1752600"/>
            <a:ext cx="3352800" cy="3581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lstStyle/>
          <a:p>
            <a:r>
              <a:rPr lang="es-MX" dirty="0" smtClean="0"/>
              <a:t>Frontal panel </a:t>
            </a:r>
            <a:endParaRPr lang="en-US" dirty="0"/>
          </a:p>
        </p:txBody>
      </p:sp>
      <p:pic>
        <p:nvPicPr>
          <p:cNvPr id="4" name="Content Placeholder 3"/>
          <p:cNvPicPr>
            <a:picLocks noGrp="1"/>
          </p:cNvPicPr>
          <p:nvPr>
            <p:ph idx="1"/>
          </p:nvPr>
        </p:nvPicPr>
        <p:blipFill>
          <a:blip r:embed="rId2" cstate="print"/>
          <a:srcRect l="12651" t="26863" r="30055" b="14286"/>
          <a:stretch>
            <a:fillRect/>
          </a:stretch>
        </p:blipFill>
        <p:spPr bwMode="auto">
          <a:xfrm>
            <a:off x="1295400" y="1676400"/>
            <a:ext cx="6523247" cy="41878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183880" cy="1051560"/>
          </a:xfrm>
        </p:spPr>
        <p:txBody>
          <a:bodyPr/>
          <a:lstStyle/>
          <a:p>
            <a:r>
              <a:rPr lang="es-MX" dirty="0" err="1" smtClean="0"/>
              <a:t>Feedback</a:t>
            </a:r>
            <a:endParaRPr lang="en-US" dirty="0"/>
          </a:p>
        </p:txBody>
      </p:sp>
      <p:sp>
        <p:nvSpPr>
          <p:cNvPr id="3" name="Content Placeholder 2"/>
          <p:cNvSpPr>
            <a:spLocks noGrp="1"/>
          </p:cNvSpPr>
          <p:nvPr>
            <p:ph idx="1"/>
          </p:nvPr>
        </p:nvSpPr>
        <p:spPr>
          <a:xfrm>
            <a:off x="609600" y="1219200"/>
            <a:ext cx="8183880" cy="4187952"/>
          </a:xfrm>
        </p:spPr>
        <p:txBody>
          <a:bodyPr/>
          <a:lstStyle/>
          <a:p>
            <a:pPr algn="just"/>
            <a:r>
              <a:rPr lang="es-MX" dirty="0" err="1" smtClean="0"/>
              <a:t>The</a:t>
            </a:r>
            <a:r>
              <a:rPr lang="es-MX" dirty="0" smtClean="0"/>
              <a:t> grades are </a:t>
            </a:r>
            <a:r>
              <a:rPr lang="es-MX" dirty="0" err="1" smtClean="0"/>
              <a:t>shown</a:t>
            </a:r>
            <a:r>
              <a:rPr lang="es-MX" dirty="0" smtClean="0"/>
              <a:t> and new </a:t>
            </a:r>
            <a:r>
              <a:rPr lang="es-MX" dirty="0" err="1" smtClean="0"/>
              <a:t>exercises</a:t>
            </a:r>
            <a:r>
              <a:rPr lang="es-MX" dirty="0" smtClean="0"/>
              <a:t> has </a:t>
            </a:r>
            <a:r>
              <a:rPr lang="es-MX" dirty="0" err="1" smtClean="0"/>
              <a:t>to</a:t>
            </a:r>
            <a:r>
              <a:rPr lang="es-MX" dirty="0" smtClean="0"/>
              <a:t> </a:t>
            </a:r>
            <a:r>
              <a:rPr lang="es-MX" dirty="0" err="1" smtClean="0"/>
              <a:t>be</a:t>
            </a:r>
            <a:r>
              <a:rPr lang="es-MX" dirty="0" smtClean="0"/>
              <a:t> done </a:t>
            </a:r>
            <a:r>
              <a:rPr lang="es-MX" dirty="0" err="1" smtClean="0"/>
              <a:t>by</a:t>
            </a:r>
            <a:r>
              <a:rPr lang="es-MX" dirty="0" smtClean="0"/>
              <a:t> </a:t>
            </a:r>
            <a:r>
              <a:rPr lang="es-MX" dirty="0" err="1" smtClean="0"/>
              <a:t>the</a:t>
            </a:r>
            <a:r>
              <a:rPr lang="es-MX" dirty="0" smtClean="0"/>
              <a:t> </a:t>
            </a:r>
            <a:r>
              <a:rPr lang="es-MX" dirty="0" err="1" smtClean="0"/>
              <a:t>students</a:t>
            </a:r>
            <a:r>
              <a:rPr lang="es-MX" dirty="0" smtClean="0"/>
              <a:t> </a:t>
            </a:r>
            <a:r>
              <a:rPr lang="es-MX" dirty="0" err="1" smtClean="0"/>
              <a:t>to</a:t>
            </a:r>
            <a:r>
              <a:rPr lang="es-MX" dirty="0" smtClean="0"/>
              <a:t> </a:t>
            </a:r>
            <a:r>
              <a:rPr lang="es-MX" dirty="0" err="1" smtClean="0"/>
              <a:t>improve</a:t>
            </a:r>
            <a:r>
              <a:rPr lang="es-MX" dirty="0" smtClean="0"/>
              <a:t> </a:t>
            </a:r>
            <a:r>
              <a:rPr lang="es-MX" dirty="0" err="1" smtClean="0"/>
              <a:t>the</a:t>
            </a:r>
            <a:r>
              <a:rPr lang="es-MX" dirty="0" smtClean="0"/>
              <a:t> </a:t>
            </a:r>
            <a:r>
              <a:rPr lang="es-MX" dirty="0" err="1" smtClean="0"/>
              <a:t>math</a:t>
            </a:r>
            <a:r>
              <a:rPr lang="es-MX" dirty="0" smtClean="0"/>
              <a:t> </a:t>
            </a:r>
            <a:r>
              <a:rPr lang="es-MX" dirty="0" err="1" smtClean="0"/>
              <a:t>knowledge</a:t>
            </a:r>
            <a:r>
              <a:rPr lang="es-MX" dirty="0" smtClean="0"/>
              <a:t>.</a:t>
            </a:r>
          </a:p>
          <a:p>
            <a:pPr lvl="0"/>
            <a:r>
              <a:rPr lang="en-US" dirty="0" smtClean="0"/>
              <a:t>A statistic report is sent to the teacher’s computer for taking decisions about what it will be the next task for the students.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lstStyle/>
          <a:p>
            <a:r>
              <a:rPr lang="es-MX" dirty="0" err="1" smtClean="0"/>
              <a:t>Computer</a:t>
            </a:r>
            <a:r>
              <a:rPr lang="es-MX" dirty="0" smtClean="0"/>
              <a:t> </a:t>
            </a:r>
            <a:r>
              <a:rPr lang="es-MX" dirty="0" err="1" smtClean="0"/>
              <a:t>Room</a:t>
            </a:r>
            <a:r>
              <a:rPr lang="es-MX" dirty="0" smtClean="0"/>
              <a:t> and </a:t>
            </a:r>
            <a:r>
              <a:rPr lang="es-MX" dirty="0" err="1" smtClean="0"/>
              <a:t>students</a:t>
            </a:r>
            <a:r>
              <a:rPr lang="es-MX" dirty="0" smtClean="0"/>
              <a:t> </a:t>
            </a:r>
            <a:endParaRPr lang="en-US" dirty="0"/>
          </a:p>
        </p:txBody>
      </p:sp>
      <p:pic>
        <p:nvPicPr>
          <p:cNvPr id="5122" name="Picture 2" descr="C:\Users\DELLE6410LP\AppData\Local\Temp\_AZTMP12_\Exec\Xalapa\IMG_1980.JPG"/>
          <p:cNvPicPr>
            <a:picLocks noGrp="1" noChangeAspect="1" noChangeArrowheads="1"/>
          </p:cNvPicPr>
          <p:nvPr>
            <p:ph idx="1"/>
          </p:nvPr>
        </p:nvPicPr>
        <p:blipFill>
          <a:blip r:embed="rId2" cstate="print"/>
          <a:srcRect/>
          <a:stretch>
            <a:fillRect/>
          </a:stretch>
        </p:blipFill>
        <p:spPr bwMode="auto">
          <a:xfrm>
            <a:off x="5029200" y="2209800"/>
            <a:ext cx="3242734" cy="2432050"/>
          </a:xfrm>
          <a:prstGeom prst="rect">
            <a:avLst/>
          </a:prstGeom>
          <a:noFill/>
        </p:spPr>
      </p:pic>
      <p:pic>
        <p:nvPicPr>
          <p:cNvPr id="5124" name="Picture 4" descr="C:\Users\DELLE6410LP\AppData\Local\Temp\_AZTMP12_\Exec\Xalapa\IMG_1969.JPG"/>
          <p:cNvPicPr>
            <a:picLocks noChangeAspect="1" noChangeArrowheads="1"/>
          </p:cNvPicPr>
          <p:nvPr/>
        </p:nvPicPr>
        <p:blipFill>
          <a:blip r:embed="rId3" cstate="print"/>
          <a:srcRect/>
          <a:stretch>
            <a:fillRect/>
          </a:stretch>
        </p:blipFill>
        <p:spPr bwMode="auto">
          <a:xfrm>
            <a:off x="1066800" y="2286000"/>
            <a:ext cx="3200400" cy="24003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800" y="304800"/>
            <a:ext cx="8183880" cy="1051560"/>
          </a:xfrm>
        </p:spPr>
        <p:txBody>
          <a:bodyPr/>
          <a:lstStyle/>
          <a:p>
            <a:r>
              <a:rPr lang="es-MX" dirty="0" smtClean="0"/>
              <a:t>Case </a:t>
            </a:r>
            <a:r>
              <a:rPr lang="es-MX" dirty="0" err="1" smtClean="0"/>
              <a:t>Study</a:t>
            </a:r>
            <a:endParaRPr lang="en-US" dirty="0"/>
          </a:p>
        </p:txBody>
      </p:sp>
      <p:sp>
        <p:nvSpPr>
          <p:cNvPr id="11" name="Content Placeholder 10"/>
          <p:cNvSpPr>
            <a:spLocks noGrp="1"/>
          </p:cNvSpPr>
          <p:nvPr>
            <p:ph sz="half" idx="1"/>
          </p:nvPr>
        </p:nvSpPr>
        <p:spPr/>
        <p:txBody>
          <a:bodyPr/>
          <a:lstStyle/>
          <a:p>
            <a:endParaRPr lang="es-MX" dirty="0" smtClean="0"/>
          </a:p>
        </p:txBody>
      </p:sp>
      <p:pic>
        <p:nvPicPr>
          <p:cNvPr id="4099" name="Picture 3" descr="C:\Users\DELLE6410LP\AppData\Local\Temp\_AZTMP12_\Exec\Xalapa\IMG_1983.JPG"/>
          <p:cNvPicPr>
            <a:picLocks noChangeAspect="1" noChangeArrowheads="1"/>
          </p:cNvPicPr>
          <p:nvPr/>
        </p:nvPicPr>
        <p:blipFill>
          <a:blip r:embed="rId3" cstate="print"/>
          <a:srcRect/>
          <a:stretch>
            <a:fillRect/>
          </a:stretch>
        </p:blipFill>
        <p:spPr bwMode="auto">
          <a:xfrm>
            <a:off x="685800" y="2895600"/>
            <a:ext cx="3149600" cy="2362200"/>
          </a:xfrm>
          <a:prstGeom prst="rect">
            <a:avLst/>
          </a:prstGeom>
          <a:noFill/>
        </p:spPr>
      </p:pic>
      <p:pic>
        <p:nvPicPr>
          <p:cNvPr id="4100" name="Picture 4" descr="C:\Users\DELLE6410LP\AppData\Local\Temp\_AZTMP12_\Exec\Xalapa\IMG_1984.jpg"/>
          <p:cNvPicPr>
            <a:picLocks noGrp="1" noChangeAspect="1" noChangeArrowheads="1"/>
          </p:cNvPicPr>
          <p:nvPr>
            <p:ph sz="half" idx="2"/>
          </p:nvPr>
        </p:nvPicPr>
        <p:blipFill>
          <a:blip r:embed="rId4" cstate="print"/>
          <a:srcRect/>
          <a:stretch>
            <a:fillRect/>
          </a:stretch>
        </p:blipFill>
        <p:spPr bwMode="auto">
          <a:xfrm>
            <a:off x="4191000" y="2743200"/>
            <a:ext cx="1966714" cy="2622286"/>
          </a:xfrm>
          <a:prstGeom prst="rect">
            <a:avLst/>
          </a:prstGeom>
          <a:noFill/>
        </p:spPr>
      </p:pic>
      <p:sp>
        <p:nvSpPr>
          <p:cNvPr id="16" name="TextBox 15"/>
          <p:cNvSpPr txBox="1"/>
          <p:nvPr/>
        </p:nvSpPr>
        <p:spPr>
          <a:xfrm>
            <a:off x="4953000" y="1524000"/>
            <a:ext cx="2688090" cy="1200329"/>
          </a:xfrm>
          <a:prstGeom prst="rect">
            <a:avLst/>
          </a:prstGeom>
          <a:noFill/>
        </p:spPr>
        <p:txBody>
          <a:bodyPr wrap="square" rtlCol="0">
            <a:spAutoFit/>
          </a:bodyPr>
          <a:lstStyle/>
          <a:p>
            <a:pPr lvl="0"/>
            <a:r>
              <a:rPr lang="en-US" dirty="0" smtClean="0"/>
              <a:t>Assembling the robots </a:t>
            </a:r>
          </a:p>
          <a:p>
            <a:endParaRPr lang="en-US" dirty="0"/>
          </a:p>
        </p:txBody>
      </p:sp>
      <p:sp>
        <p:nvSpPr>
          <p:cNvPr id="17" name="TextBox 16"/>
          <p:cNvSpPr txBox="1"/>
          <p:nvPr/>
        </p:nvSpPr>
        <p:spPr>
          <a:xfrm>
            <a:off x="609600" y="1600200"/>
            <a:ext cx="3581400" cy="1200329"/>
          </a:xfrm>
          <a:prstGeom prst="rect">
            <a:avLst/>
          </a:prstGeom>
          <a:noFill/>
        </p:spPr>
        <p:txBody>
          <a:bodyPr wrap="square" rtlCol="0">
            <a:spAutoFit/>
          </a:bodyPr>
          <a:lstStyle/>
          <a:p>
            <a:r>
              <a:rPr lang="es-MX" dirty="0" err="1" smtClean="0"/>
              <a:t>Students</a:t>
            </a:r>
            <a:r>
              <a:rPr lang="es-MX" dirty="0" smtClean="0"/>
              <a:t>  Reading </a:t>
            </a:r>
            <a:r>
              <a:rPr lang="es-MX" dirty="0" err="1" smtClean="0"/>
              <a:t>the</a:t>
            </a:r>
            <a:r>
              <a:rPr lang="es-MX" dirty="0" smtClean="0"/>
              <a:t> </a:t>
            </a:r>
            <a:r>
              <a:rPr lang="es-MX" dirty="0" err="1" smtClean="0"/>
              <a:t>directions</a:t>
            </a:r>
            <a:endParaRPr lang="es-MX" dirty="0" smtClean="0"/>
          </a:p>
          <a:p>
            <a:endParaRPr lang="en-US" dirty="0"/>
          </a:p>
        </p:txBody>
      </p:sp>
      <p:pic>
        <p:nvPicPr>
          <p:cNvPr id="4101" name="Picture 5" descr="C:\Users\DELLE6410LP\AppData\Local\Temp\_AZTMP12_\Exec\Xalapa\IMG_1979.JPG"/>
          <p:cNvPicPr>
            <a:picLocks noChangeAspect="1" noChangeArrowheads="1"/>
          </p:cNvPicPr>
          <p:nvPr/>
        </p:nvPicPr>
        <p:blipFill>
          <a:blip r:embed="rId5" cstate="print"/>
          <a:srcRect/>
          <a:stretch>
            <a:fillRect/>
          </a:stretch>
        </p:blipFill>
        <p:spPr bwMode="auto">
          <a:xfrm>
            <a:off x="6172200" y="2971800"/>
            <a:ext cx="2438400" cy="1828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183880" cy="1051560"/>
          </a:xfrm>
        </p:spPr>
        <p:txBody>
          <a:bodyPr/>
          <a:lstStyle/>
          <a:p>
            <a:r>
              <a:rPr lang="es-MX" dirty="0" err="1" smtClean="0"/>
              <a:t>Partial</a:t>
            </a:r>
            <a:r>
              <a:rPr lang="es-MX" dirty="0" smtClean="0"/>
              <a:t> </a:t>
            </a:r>
            <a:r>
              <a:rPr lang="es-MX" dirty="0" err="1" smtClean="0"/>
              <a:t>Summary</a:t>
            </a:r>
            <a:endParaRPr lang="en-US" dirty="0"/>
          </a:p>
        </p:txBody>
      </p:sp>
      <p:sp>
        <p:nvSpPr>
          <p:cNvPr id="6" name="Content Placeholder 5"/>
          <p:cNvSpPr>
            <a:spLocks noGrp="1"/>
          </p:cNvSpPr>
          <p:nvPr>
            <p:ph idx="1"/>
          </p:nvPr>
        </p:nvSpPr>
        <p:spPr>
          <a:xfrm>
            <a:off x="381000" y="1447800"/>
            <a:ext cx="8183880" cy="4187952"/>
          </a:xfrm>
        </p:spPr>
        <p:txBody>
          <a:bodyPr>
            <a:normAutofit fontScale="92500"/>
          </a:bodyPr>
          <a:lstStyle/>
          <a:p>
            <a:pPr lvl="0"/>
            <a:r>
              <a:rPr lang="en-US" sz="2400" b="1" dirty="0" smtClean="0"/>
              <a:t>The kids are more interested in learning math</a:t>
            </a:r>
          </a:p>
          <a:p>
            <a:pPr lvl="0">
              <a:buNone/>
            </a:pPr>
            <a:endParaRPr lang="en-US" sz="2400" dirty="0" smtClean="0"/>
          </a:p>
          <a:p>
            <a:pPr lvl="0"/>
            <a:r>
              <a:rPr lang="en-US" sz="2400" b="1" dirty="0" smtClean="0"/>
              <a:t>The kids loves new math challenge using robots</a:t>
            </a:r>
          </a:p>
          <a:p>
            <a:pPr lvl="0">
              <a:buNone/>
            </a:pPr>
            <a:r>
              <a:rPr lang="en-US" sz="2400" b="1" dirty="0" smtClean="0"/>
              <a:t> </a:t>
            </a:r>
            <a:endParaRPr lang="en-US" sz="2400" dirty="0" smtClean="0"/>
          </a:p>
          <a:p>
            <a:pPr lvl="0"/>
            <a:r>
              <a:rPr lang="en-US" sz="2400" b="1" dirty="0" smtClean="0"/>
              <a:t>The computer lab is used more than ever</a:t>
            </a:r>
          </a:p>
          <a:p>
            <a:pPr lvl="0">
              <a:buNone/>
            </a:pPr>
            <a:r>
              <a:rPr lang="en-US" sz="2400" b="1" dirty="0" smtClean="0"/>
              <a:t> </a:t>
            </a:r>
            <a:endParaRPr lang="en-US" sz="2400" dirty="0" smtClean="0"/>
          </a:p>
          <a:p>
            <a:pPr lvl="0"/>
            <a:r>
              <a:rPr lang="en-US" sz="2400" b="1" dirty="0" smtClean="0"/>
              <a:t>The teachers are not afraid of new technology because is very easy to understand </a:t>
            </a:r>
          </a:p>
          <a:p>
            <a:pPr lvl="0"/>
            <a:endParaRPr lang="es-MX" sz="2400" b="1" dirty="0" smtClean="0"/>
          </a:p>
          <a:p>
            <a:pPr lvl="0"/>
            <a:r>
              <a:rPr lang="en-US" sz="2400" b="1" dirty="0" smtClean="0"/>
              <a:t>The teachers are confident about </a:t>
            </a:r>
            <a:r>
              <a:rPr lang="en-US" sz="2400" b="1" dirty="0" err="1" smtClean="0"/>
              <a:t>LabVIEW</a:t>
            </a:r>
            <a:r>
              <a:rPr lang="en-US" sz="2400" b="1" dirty="0" smtClean="0"/>
              <a:t> programming using Lego</a:t>
            </a:r>
            <a:endParaRPr lang="es-MX" sz="2400" b="1"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lstStyle/>
          <a:p>
            <a:r>
              <a:rPr lang="es-MX" dirty="0" err="1" smtClean="0"/>
              <a:t>Future</a:t>
            </a:r>
            <a:r>
              <a:rPr lang="es-MX" dirty="0" smtClean="0"/>
              <a:t> </a:t>
            </a:r>
            <a:r>
              <a:rPr lang="es-MX" dirty="0" err="1" smtClean="0"/>
              <a:t>Work</a:t>
            </a:r>
            <a:endParaRPr lang="en-US" dirty="0"/>
          </a:p>
        </p:txBody>
      </p:sp>
      <p:sp>
        <p:nvSpPr>
          <p:cNvPr id="3" name="Content Placeholder 2"/>
          <p:cNvSpPr>
            <a:spLocks noGrp="1"/>
          </p:cNvSpPr>
          <p:nvPr>
            <p:ph idx="1"/>
          </p:nvPr>
        </p:nvSpPr>
        <p:spPr>
          <a:xfrm>
            <a:off x="457200" y="1600200"/>
            <a:ext cx="8183880" cy="4187952"/>
          </a:xfrm>
        </p:spPr>
        <p:txBody>
          <a:bodyPr/>
          <a:lstStyle/>
          <a:p>
            <a:r>
              <a:rPr lang="en-US" dirty="0" smtClean="0"/>
              <a:t>Complete, test and validate the math program (for 1</a:t>
            </a:r>
            <a:r>
              <a:rPr lang="en-US" baseline="30000" dirty="0" smtClean="0"/>
              <a:t>st</a:t>
            </a:r>
            <a:r>
              <a:rPr lang="en-US" dirty="0" smtClean="0"/>
              <a:t> and 2</a:t>
            </a:r>
            <a:r>
              <a:rPr lang="en-US" baseline="30000" dirty="0" smtClean="0"/>
              <a:t>nd</a:t>
            </a:r>
            <a:r>
              <a:rPr lang="en-US" dirty="0" smtClean="0"/>
              <a:t>  year</a:t>
            </a:r>
            <a:r>
              <a:rPr lang="en-US" dirty="0" smtClean="0"/>
              <a:t>) using </a:t>
            </a:r>
            <a:r>
              <a:rPr lang="en-US" dirty="0" err="1" smtClean="0"/>
              <a:t>Wedo</a:t>
            </a:r>
            <a:r>
              <a:rPr lang="en-US" dirty="0" smtClean="0"/>
              <a:t> system </a:t>
            </a:r>
            <a:endParaRPr lang="en-US" dirty="0" smtClean="0"/>
          </a:p>
          <a:p>
            <a:endParaRPr lang="es-MX" dirty="0" smtClean="0"/>
          </a:p>
          <a:p>
            <a:endParaRPr lang="en-US" dirty="0" smtClean="0"/>
          </a:p>
          <a:p>
            <a:r>
              <a:rPr lang="en-US" smtClean="0"/>
              <a:t>To include </a:t>
            </a:r>
            <a:r>
              <a:rPr lang="en-US" dirty="0" smtClean="0"/>
              <a:t>exercises for special kids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83880" cy="1051560"/>
          </a:xfrm>
        </p:spPr>
        <p:txBody>
          <a:bodyPr>
            <a:normAutofit/>
          </a:bodyPr>
          <a:lstStyle/>
          <a:p>
            <a:r>
              <a:rPr lang="es-MX" dirty="0" err="1" smtClean="0"/>
              <a:t>The</a:t>
            </a:r>
            <a:r>
              <a:rPr lang="es-MX" dirty="0" smtClean="0"/>
              <a:t> </a:t>
            </a:r>
            <a:r>
              <a:rPr lang="es-MX" dirty="0" err="1" smtClean="0"/>
              <a:t>Students</a:t>
            </a:r>
            <a:r>
              <a:rPr lang="es-MX" dirty="0" smtClean="0"/>
              <a:t> </a:t>
            </a:r>
            <a:r>
              <a:rPr lang="es-MX" dirty="0" err="1" smtClean="0"/>
              <a:t>gain</a:t>
            </a:r>
            <a:r>
              <a:rPr lang="es-MX" dirty="0" smtClean="0"/>
              <a:t> new </a:t>
            </a:r>
            <a:r>
              <a:rPr lang="es-MX" dirty="0" err="1" smtClean="0"/>
              <a:t>skills</a:t>
            </a:r>
            <a:r>
              <a:rPr lang="es-MX" dirty="0" smtClean="0"/>
              <a:t> </a:t>
            </a:r>
            <a:endParaRPr lang="en-US" dirty="0"/>
          </a:p>
        </p:txBody>
      </p:sp>
      <p:sp>
        <p:nvSpPr>
          <p:cNvPr id="3" name="Content Placeholder 2"/>
          <p:cNvSpPr>
            <a:spLocks noGrp="1"/>
          </p:cNvSpPr>
          <p:nvPr>
            <p:ph idx="1"/>
          </p:nvPr>
        </p:nvSpPr>
        <p:spPr>
          <a:xfrm>
            <a:off x="457200" y="1752600"/>
            <a:ext cx="8183880" cy="4187952"/>
          </a:xfrm>
        </p:spPr>
        <p:txBody>
          <a:bodyPr>
            <a:normAutofit/>
          </a:bodyPr>
          <a:lstStyle/>
          <a:p>
            <a:pPr algn="just">
              <a:buNone/>
            </a:pPr>
            <a:r>
              <a:rPr lang="en-US" sz="2000" dirty="0" smtClean="0"/>
              <a:t>Not only is a simple program pretty well design for math in</a:t>
            </a:r>
          </a:p>
          <a:p>
            <a:pPr algn="just">
              <a:buNone/>
            </a:pPr>
            <a:r>
              <a:rPr lang="en-US" sz="2000" dirty="0" smtClean="0"/>
              <a:t>which the student could spend a lot of time, but also they</a:t>
            </a:r>
          </a:p>
          <a:p>
            <a:pPr algn="just">
              <a:buNone/>
            </a:pPr>
            <a:r>
              <a:rPr lang="en-US" sz="2000" dirty="0" smtClean="0"/>
              <a:t>could develop new skills as:</a:t>
            </a:r>
          </a:p>
          <a:p>
            <a:pPr algn="just">
              <a:buNone/>
            </a:pPr>
            <a:endParaRPr lang="en-US" sz="2000" dirty="0" smtClean="0"/>
          </a:p>
          <a:p>
            <a:r>
              <a:rPr lang="en-US" sz="2000" dirty="0" smtClean="0"/>
              <a:t>Team Work (change to different roles inside the team)</a:t>
            </a:r>
          </a:p>
          <a:p>
            <a:pPr>
              <a:buNone/>
            </a:pPr>
            <a:endParaRPr lang="en-US" sz="2000" dirty="0" smtClean="0"/>
          </a:p>
          <a:p>
            <a:r>
              <a:rPr lang="en-US" sz="2000" dirty="0" smtClean="0"/>
              <a:t>Propose new examples  </a:t>
            </a:r>
          </a:p>
          <a:p>
            <a:pPr>
              <a:buNone/>
            </a:pPr>
            <a:endParaRPr lang="en-US" sz="2000" dirty="0" smtClean="0"/>
          </a:p>
          <a:p>
            <a:r>
              <a:rPr lang="en-US" sz="2000" dirty="0" smtClean="0"/>
              <a:t>Learn how programming </a:t>
            </a:r>
          </a:p>
          <a:p>
            <a:pPr>
              <a:buNone/>
            </a:pPr>
            <a:endParaRPr lang="en-US" sz="2000" dirty="0" smtClean="0"/>
          </a:p>
          <a:p>
            <a:r>
              <a:rPr lang="en-US" sz="2000" dirty="0" smtClean="0"/>
              <a:t>Learn hardware and software at the same time</a:t>
            </a:r>
          </a:p>
          <a:p>
            <a:pPr>
              <a:buNone/>
            </a:pPr>
            <a:endParaRPr lang="en-US" sz="20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183880" cy="1051560"/>
          </a:xfrm>
        </p:spPr>
        <p:txBody>
          <a:bodyPr/>
          <a:lstStyle/>
          <a:p>
            <a:r>
              <a:rPr lang="es-MX" sz="2400" dirty="0" smtClean="0"/>
              <a:t>Robots &amp; </a:t>
            </a:r>
            <a:r>
              <a:rPr lang="es-MX" sz="2400" dirty="0" err="1" smtClean="0"/>
              <a:t>Education</a:t>
            </a:r>
            <a:r>
              <a:rPr lang="es-MX" sz="2400" dirty="0" smtClean="0"/>
              <a:t>….</a:t>
            </a:r>
            <a:endParaRPr lang="en-US" sz="2400" dirty="0"/>
          </a:p>
        </p:txBody>
      </p:sp>
      <p:sp>
        <p:nvSpPr>
          <p:cNvPr id="6" name="Content Placeholder 5"/>
          <p:cNvSpPr>
            <a:spLocks noGrp="1"/>
          </p:cNvSpPr>
          <p:nvPr>
            <p:ph sz="half" idx="1"/>
          </p:nvPr>
        </p:nvSpPr>
        <p:spPr>
          <a:xfrm>
            <a:off x="685800" y="1752600"/>
            <a:ext cx="7410448" cy="1069848"/>
          </a:xfrm>
        </p:spPr>
        <p:txBody>
          <a:bodyPr/>
          <a:lstStyle/>
          <a:p>
            <a:r>
              <a:rPr lang="en-US" sz="1600" dirty="0" smtClean="0"/>
              <a:t>Using robots in education is not a fresh idea but now  there are new  tools that could be included for improving the kids math knowledge, so robots used in educations are necessarily.</a:t>
            </a:r>
          </a:p>
          <a:p>
            <a:pPr>
              <a:buNone/>
            </a:pPr>
            <a:endParaRPr lang="en-US" dirty="0"/>
          </a:p>
        </p:txBody>
      </p:sp>
      <p:pic>
        <p:nvPicPr>
          <p:cNvPr id="8" name="Picture 2"/>
          <p:cNvPicPr>
            <a:picLocks noGrp="1" noChangeAspect="1" noChangeArrowheads="1"/>
          </p:cNvPicPr>
          <p:nvPr>
            <p:ph sz="half" idx="2"/>
          </p:nvPr>
        </p:nvPicPr>
        <p:blipFill>
          <a:blip r:embed="rId3" cstate="print"/>
          <a:srcRect b="6000"/>
          <a:stretch>
            <a:fillRect/>
          </a:stretch>
        </p:blipFill>
        <p:spPr bwMode="auto">
          <a:xfrm>
            <a:off x="4572000" y="2895600"/>
            <a:ext cx="3452812" cy="2028527"/>
          </a:xfrm>
          <a:prstGeom prst="rect">
            <a:avLst/>
          </a:prstGeom>
          <a:noFill/>
          <a:ln w="9525">
            <a:noFill/>
            <a:miter lim="800000"/>
            <a:headEnd/>
            <a:tailEnd/>
          </a:ln>
        </p:spPr>
      </p:pic>
      <p:sp>
        <p:nvSpPr>
          <p:cNvPr id="7" name="Cross 6"/>
          <p:cNvSpPr/>
          <p:nvPr/>
        </p:nvSpPr>
        <p:spPr>
          <a:xfrm>
            <a:off x="3733800" y="3581400"/>
            <a:ext cx="762000" cy="6858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descr="http://www.legoeducation.us/sharedimages/product/ExtraLarge/XL_979797withtrays.jpg"/>
          <p:cNvPicPr>
            <a:picLocks/>
          </p:cNvPicPr>
          <p:nvPr/>
        </p:nvPicPr>
        <p:blipFill>
          <a:blip r:embed="rId4" cstate="print"/>
          <a:srcRect/>
          <a:stretch>
            <a:fillRect/>
          </a:stretch>
        </p:blipFill>
        <p:spPr bwMode="auto">
          <a:xfrm>
            <a:off x="685800" y="2895600"/>
            <a:ext cx="29718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normAutofit/>
          </a:bodyPr>
          <a:lstStyle/>
          <a:p>
            <a:r>
              <a:rPr lang="es-MX" dirty="0" err="1" smtClean="0"/>
              <a:t>Kids</a:t>
            </a:r>
            <a:r>
              <a:rPr lang="es-MX" dirty="0" smtClean="0"/>
              <a:t> </a:t>
            </a:r>
            <a:r>
              <a:rPr lang="es-MX" dirty="0" err="1" smtClean="0"/>
              <a:t>work</a:t>
            </a:r>
            <a:r>
              <a:rPr lang="es-MX" dirty="0" smtClean="0"/>
              <a:t> </a:t>
            </a:r>
            <a:r>
              <a:rPr lang="es-MX" dirty="0" err="1" smtClean="0"/>
              <a:t>on</a:t>
            </a:r>
            <a:r>
              <a:rPr lang="es-MX" dirty="0" smtClean="0"/>
              <a:t> Robots </a:t>
            </a:r>
            <a:endParaRPr lang="en-US" dirty="0"/>
          </a:p>
        </p:txBody>
      </p:sp>
      <p:pic>
        <p:nvPicPr>
          <p:cNvPr id="5" name="Content Placeholder 4" descr="http://www.legoeducation.us/sharedimages/product/ExtraLarge/XL_979797withtrays.jpg"/>
          <p:cNvPicPr>
            <a:picLocks noGrp="1"/>
          </p:cNvPicPr>
          <p:nvPr>
            <p:ph sz="half" idx="1"/>
          </p:nvPr>
        </p:nvPicPr>
        <p:blipFill>
          <a:blip r:embed="rId2" cstate="print"/>
          <a:srcRect/>
          <a:stretch>
            <a:fillRect/>
          </a:stretch>
        </p:blipFill>
        <p:spPr bwMode="auto">
          <a:xfrm>
            <a:off x="457200" y="1981200"/>
            <a:ext cx="3932238" cy="2540226"/>
          </a:xfrm>
          <a:prstGeom prst="rect">
            <a:avLst/>
          </a:prstGeom>
          <a:noFill/>
          <a:ln w="9525">
            <a:noFill/>
            <a:miter lim="800000"/>
            <a:headEnd/>
            <a:tailEnd/>
          </a:ln>
        </p:spPr>
      </p:pic>
      <p:pic>
        <p:nvPicPr>
          <p:cNvPr id="6" name="Content Placeholder 5" descr="Foto_042810_001.jpg"/>
          <p:cNvPicPr>
            <a:picLocks noGrp="1"/>
          </p:cNvPicPr>
          <p:nvPr>
            <p:ph sz="half" idx="2"/>
          </p:nvPr>
        </p:nvPicPr>
        <p:blipFill>
          <a:blip r:embed="rId3" cstate="print"/>
          <a:stretch>
            <a:fillRect/>
          </a:stretch>
        </p:blipFill>
        <p:spPr>
          <a:xfrm>
            <a:off x="5257800" y="2133600"/>
            <a:ext cx="2859578" cy="2286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183880" cy="1051560"/>
          </a:xfrm>
        </p:spPr>
        <p:txBody>
          <a:bodyPr/>
          <a:lstStyle/>
          <a:p>
            <a:r>
              <a:rPr lang="es-MX" dirty="0" smtClean="0"/>
              <a:t>Xalapa Ver.</a:t>
            </a:r>
            <a:endParaRPr lang="en-US" dirty="0"/>
          </a:p>
        </p:txBody>
      </p:sp>
      <p:sp>
        <p:nvSpPr>
          <p:cNvPr id="5" name="Rectangle 4"/>
          <p:cNvSpPr/>
          <p:nvPr/>
        </p:nvSpPr>
        <p:spPr>
          <a:xfrm>
            <a:off x="914400" y="4191000"/>
            <a:ext cx="3048000" cy="461665"/>
          </a:xfrm>
          <a:prstGeom prst="rect">
            <a:avLst/>
          </a:prstGeom>
        </p:spPr>
        <p:txBody>
          <a:bodyPr wrap="square">
            <a:spAutoFit/>
          </a:bodyPr>
          <a:lstStyle/>
          <a:p>
            <a:r>
              <a:rPr lang="en-US" sz="1200" dirty="0" smtClean="0"/>
              <a:t>year 2005 census the city reported a </a:t>
            </a:r>
            <a:r>
              <a:rPr lang="en-US" sz="1200" i="1" dirty="0" smtClean="0"/>
              <a:t>population</a:t>
            </a:r>
            <a:r>
              <a:rPr lang="en-US" sz="1200" dirty="0" smtClean="0"/>
              <a:t> of 387879 </a:t>
            </a:r>
            <a:endParaRPr lang="en-US" sz="1200" dirty="0"/>
          </a:p>
        </p:txBody>
      </p:sp>
      <p:pic>
        <p:nvPicPr>
          <p:cNvPr id="7" name="Picture 6"/>
          <p:cNvPicPr/>
          <p:nvPr/>
        </p:nvPicPr>
        <p:blipFill>
          <a:blip r:embed="rId2" cstate="print"/>
          <a:srcRect l="37500" t="36000" b="10800"/>
          <a:stretch>
            <a:fillRect/>
          </a:stretch>
        </p:blipFill>
        <p:spPr bwMode="auto">
          <a:xfrm>
            <a:off x="609600" y="1981200"/>
            <a:ext cx="3716371" cy="1974872"/>
          </a:xfrm>
          <a:prstGeom prst="rect">
            <a:avLst/>
          </a:prstGeom>
          <a:noFill/>
          <a:ln w="9525">
            <a:noFill/>
            <a:miter lim="800000"/>
            <a:headEnd/>
            <a:tailEnd/>
          </a:ln>
        </p:spPr>
      </p:pic>
      <p:pic>
        <p:nvPicPr>
          <p:cNvPr id="2050" name="Picture 2"/>
          <p:cNvPicPr>
            <a:picLocks noGrp="1" noChangeAspect="1" noChangeArrowheads="1"/>
          </p:cNvPicPr>
          <p:nvPr>
            <p:ph idx="1"/>
          </p:nvPr>
        </p:nvPicPr>
        <p:blipFill>
          <a:blip r:embed="rId3" cstate="print"/>
          <a:srcRect/>
          <a:stretch>
            <a:fillRect/>
          </a:stretch>
        </p:blipFill>
        <p:spPr bwMode="auto">
          <a:xfrm>
            <a:off x="4724400" y="1905000"/>
            <a:ext cx="3368598" cy="2209800"/>
          </a:xfrm>
          <a:prstGeom prst="rect">
            <a:avLst/>
          </a:prstGeom>
          <a:noFill/>
          <a:ln w="9525">
            <a:noFill/>
            <a:miter lim="800000"/>
            <a:headEnd/>
            <a:tailEnd/>
          </a:ln>
        </p:spPr>
      </p:pic>
      <p:sp>
        <p:nvSpPr>
          <p:cNvPr id="9" name="TextBox 8"/>
          <p:cNvSpPr txBox="1"/>
          <p:nvPr/>
        </p:nvSpPr>
        <p:spPr>
          <a:xfrm>
            <a:off x="2797759" y="1447800"/>
            <a:ext cx="4084773" cy="461665"/>
          </a:xfrm>
          <a:prstGeom prst="rect">
            <a:avLst/>
          </a:prstGeom>
          <a:noFill/>
        </p:spPr>
        <p:txBody>
          <a:bodyPr wrap="none" rtlCol="0">
            <a:spAutoFit/>
          </a:bodyPr>
          <a:lstStyle/>
          <a:p>
            <a:r>
              <a:rPr lang="en-US" dirty="0" smtClean="0"/>
              <a:t>Capital of Veracruz state.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83880" cy="1051560"/>
          </a:xfrm>
        </p:spPr>
        <p:txBody>
          <a:bodyPr>
            <a:normAutofit fontScale="90000"/>
          </a:bodyPr>
          <a:lstStyle/>
          <a:p>
            <a:r>
              <a:rPr lang="es-MX" dirty="0" smtClean="0"/>
              <a:t>202 </a:t>
            </a:r>
            <a:r>
              <a:rPr lang="es-MX" dirty="0" err="1" smtClean="0"/>
              <a:t>Elementary</a:t>
            </a:r>
            <a:r>
              <a:rPr lang="es-MX" dirty="0" smtClean="0"/>
              <a:t> </a:t>
            </a:r>
            <a:r>
              <a:rPr lang="es-MX" dirty="0" err="1" smtClean="0"/>
              <a:t>Schools</a:t>
            </a:r>
            <a:r>
              <a:rPr lang="es-MX" dirty="0" smtClean="0"/>
              <a:t> in Xalapa</a:t>
            </a:r>
            <a:endParaRPr lang="en-US" dirty="0"/>
          </a:p>
        </p:txBody>
      </p:sp>
      <p:pic>
        <p:nvPicPr>
          <p:cNvPr id="4" name="Content Placeholder 3"/>
          <p:cNvPicPr>
            <a:picLocks noGrp="1"/>
          </p:cNvPicPr>
          <p:nvPr>
            <p:ph idx="1"/>
          </p:nvPr>
        </p:nvPicPr>
        <p:blipFill>
          <a:blip r:embed="rId3" cstate="print"/>
          <a:srcRect l="11124" t="39255" r="14136" b="8500"/>
          <a:stretch>
            <a:fillRect/>
          </a:stretch>
        </p:blipFill>
        <p:spPr bwMode="auto">
          <a:xfrm>
            <a:off x="457200" y="1676400"/>
            <a:ext cx="8183562" cy="3575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880" cy="1051560"/>
          </a:xfrm>
        </p:spPr>
        <p:txBody>
          <a:bodyPr>
            <a:normAutofit fontScale="90000"/>
          </a:bodyPr>
          <a:lstStyle/>
          <a:p>
            <a:r>
              <a:rPr lang="en-US" dirty="0" smtClean="0"/>
              <a:t>Who’s Behind Robots for Education project</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33400" y="2286000"/>
            <a:ext cx="4371975" cy="10477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096000" y="1752600"/>
            <a:ext cx="2479743" cy="1752600"/>
          </a:xfrm>
          <a:prstGeom prst="rect">
            <a:avLst/>
          </a:prstGeom>
          <a:noFill/>
          <a:ln w="9525">
            <a:noFill/>
            <a:miter lim="800000"/>
            <a:headEnd/>
            <a:tailEnd/>
          </a:ln>
        </p:spPr>
      </p:pic>
      <p:sp>
        <p:nvSpPr>
          <p:cNvPr id="6" name="TextBox 5"/>
          <p:cNvSpPr txBox="1"/>
          <p:nvPr/>
        </p:nvSpPr>
        <p:spPr>
          <a:xfrm>
            <a:off x="1905000" y="5410200"/>
            <a:ext cx="5334000" cy="646331"/>
          </a:xfrm>
          <a:prstGeom prst="rect">
            <a:avLst/>
          </a:prstGeom>
          <a:noFill/>
        </p:spPr>
        <p:txBody>
          <a:bodyPr wrap="square" rtlCol="0">
            <a:spAutoFit/>
          </a:bodyPr>
          <a:lstStyle/>
          <a:p>
            <a:r>
              <a:rPr lang="es-MX" sz="1200" dirty="0" err="1" smtClean="0"/>
              <a:t>Elementary</a:t>
            </a:r>
            <a:r>
              <a:rPr lang="es-MX" sz="1200" dirty="0" smtClean="0"/>
              <a:t> </a:t>
            </a:r>
            <a:r>
              <a:rPr lang="es-MX" sz="1200" dirty="0" err="1" smtClean="0"/>
              <a:t>School</a:t>
            </a:r>
            <a:endParaRPr lang="en-US" sz="1200" dirty="0" smtClean="0"/>
          </a:p>
          <a:p>
            <a:r>
              <a:rPr lang="en-US" sz="1200" dirty="0" smtClean="0"/>
              <a:t> </a:t>
            </a:r>
            <a:r>
              <a:rPr lang="en-US" sz="1200" dirty="0" err="1" smtClean="0"/>
              <a:t>Acela</a:t>
            </a:r>
            <a:r>
              <a:rPr lang="en-US" sz="1200" dirty="0" smtClean="0"/>
              <a:t> </a:t>
            </a:r>
            <a:r>
              <a:rPr lang="en-US" sz="1200" dirty="0" err="1" smtClean="0"/>
              <a:t>Servín</a:t>
            </a:r>
            <a:r>
              <a:rPr lang="en-US" sz="1200" dirty="0" smtClean="0"/>
              <a:t> Murrieta</a:t>
            </a:r>
          </a:p>
          <a:p>
            <a:r>
              <a:rPr lang="es-MX" sz="1200" dirty="0" smtClean="0"/>
              <a:t>In Xalapa Ver.</a:t>
            </a:r>
            <a:endParaRPr lang="en-US" sz="1200" dirty="0"/>
          </a:p>
        </p:txBody>
      </p:sp>
      <p:pic>
        <p:nvPicPr>
          <p:cNvPr id="7" name="Picture 6" descr="C:\Documents and Settings\KahliLap\Mis documentos\Mis imágenes\2010_04_27\IMG_1972.JPG"/>
          <p:cNvPicPr/>
          <p:nvPr/>
        </p:nvPicPr>
        <p:blipFill>
          <a:blip r:embed="rId4" cstate="print"/>
          <a:srcRect/>
          <a:stretch>
            <a:fillRect/>
          </a:stretch>
        </p:blipFill>
        <p:spPr bwMode="auto">
          <a:xfrm>
            <a:off x="3505200" y="3810000"/>
            <a:ext cx="2558075" cy="1537854"/>
          </a:xfrm>
          <a:prstGeom prst="rect">
            <a:avLst/>
          </a:prstGeom>
          <a:noFill/>
          <a:ln w="9525">
            <a:noFill/>
            <a:miter lim="800000"/>
            <a:headEnd/>
            <a:tailEnd/>
          </a:ln>
        </p:spPr>
      </p:pic>
      <p:sp>
        <p:nvSpPr>
          <p:cNvPr id="9" name="Bent-Up Arrow 8"/>
          <p:cNvSpPr/>
          <p:nvPr/>
        </p:nvSpPr>
        <p:spPr>
          <a:xfrm>
            <a:off x="6819900" y="4076700"/>
            <a:ext cx="1219200" cy="838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Up Arrow 9"/>
          <p:cNvSpPr/>
          <p:nvPr/>
        </p:nvSpPr>
        <p:spPr>
          <a:xfrm rot="5400000">
            <a:off x="1752600" y="4343400"/>
            <a:ext cx="1219200" cy="838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5029200" y="2514600"/>
            <a:ext cx="6858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228600"/>
            <a:ext cx="7772400" cy="1143000"/>
          </a:xfrm>
        </p:spPr>
        <p:txBody>
          <a:bodyPr/>
          <a:lstStyle/>
          <a:p>
            <a:pPr lvl="0" eaLnBrk="1" hangingPunct="1">
              <a:defRPr/>
            </a:pPr>
            <a:r>
              <a:rPr lang="en-US" dirty="0" smtClean="0">
                <a:solidFill>
                  <a:srgbClr val="006699"/>
                </a:solidFill>
              </a:rPr>
              <a:t>National Instruments Profile</a:t>
            </a:r>
          </a:p>
        </p:txBody>
      </p:sp>
      <p:sp>
        <p:nvSpPr>
          <p:cNvPr id="27651" name="Rectangle 3"/>
          <p:cNvSpPr>
            <a:spLocks noGrp="1" noChangeArrowheads="1"/>
          </p:cNvSpPr>
          <p:nvPr>
            <p:ph idx="1"/>
          </p:nvPr>
        </p:nvSpPr>
        <p:spPr>
          <a:xfrm>
            <a:off x="304800" y="1371600"/>
            <a:ext cx="4724400" cy="4572000"/>
          </a:xfrm>
        </p:spPr>
        <p:txBody>
          <a:bodyPr/>
          <a:lstStyle/>
          <a:p>
            <a:pPr marL="225425" indent="-225425">
              <a:lnSpc>
                <a:spcPct val="110000"/>
              </a:lnSpc>
            </a:pPr>
            <a:r>
              <a:rPr lang="en-US" sz="2400" dirty="0" smtClean="0">
                <a:latin typeface="+mj-lt"/>
              </a:rPr>
              <a:t>More than 110 Countries</a:t>
            </a:r>
          </a:p>
          <a:p>
            <a:pPr eaLnBrk="1" hangingPunct="1"/>
            <a:r>
              <a:rPr lang="en-US" sz="2400" dirty="0" smtClean="0">
                <a:latin typeface="+mj-lt"/>
              </a:rPr>
              <a:t>Corporate at Austin, Texas</a:t>
            </a:r>
          </a:p>
          <a:p>
            <a:pPr marL="225425" indent="-225425">
              <a:lnSpc>
                <a:spcPct val="110000"/>
              </a:lnSpc>
            </a:pPr>
            <a:r>
              <a:rPr lang="en-US" sz="2400" dirty="0" smtClean="0">
                <a:ea typeface="ＭＳ Ｐゴシック" pitchFamily="34" charset="-128"/>
                <a:cs typeface="Arial" pitchFamily="34" charset="0"/>
              </a:rPr>
              <a:t>More than 30,000 companies use LabVIEW</a:t>
            </a:r>
            <a:endParaRPr lang="en-US" sz="2400" dirty="0" smtClean="0"/>
          </a:p>
          <a:p>
            <a:r>
              <a:rPr lang="en-US" sz="2400" dirty="0" smtClean="0">
                <a:latin typeface="+mj-lt"/>
                <a:cs typeface="Arial" pitchFamily="34" charset="0"/>
              </a:rPr>
              <a:t>Adopted in 6,000+ universities worldwide</a:t>
            </a:r>
          </a:p>
          <a:p>
            <a:pPr marL="225425" indent="-225425">
              <a:lnSpc>
                <a:spcPct val="110000"/>
              </a:lnSpc>
            </a:pPr>
            <a:r>
              <a:rPr lang="en-US" sz="2400" dirty="0" smtClean="0">
                <a:latin typeface="+mj-lt"/>
              </a:rPr>
              <a:t>Used in all engineering and science disciplines</a:t>
            </a:r>
          </a:p>
          <a:p>
            <a:pPr eaLnBrk="1" hangingPunct="1">
              <a:buNone/>
            </a:pPr>
            <a:endParaRPr lang="en-US" sz="2400" dirty="0" smtClean="0">
              <a:latin typeface="+mj-lt"/>
            </a:endParaRPr>
          </a:p>
        </p:txBody>
      </p:sp>
      <p:grpSp>
        <p:nvGrpSpPr>
          <p:cNvPr id="2" name="Group 86"/>
          <p:cNvGrpSpPr/>
          <p:nvPr/>
        </p:nvGrpSpPr>
        <p:grpSpPr>
          <a:xfrm>
            <a:off x="6134100" y="1855959"/>
            <a:ext cx="2733007" cy="482257"/>
            <a:chOff x="6102350" y="3529184"/>
            <a:chExt cx="2380154" cy="482257"/>
          </a:xfrm>
        </p:grpSpPr>
        <p:sp>
          <p:nvSpPr>
            <p:cNvPr id="27653" name="Rectangle 5"/>
            <p:cNvSpPr>
              <a:spLocks noChangeArrowheads="1"/>
            </p:cNvSpPr>
            <p:nvPr/>
          </p:nvSpPr>
          <p:spPr bwMode="auto">
            <a:xfrm>
              <a:off x="6302263" y="3733800"/>
              <a:ext cx="1003755" cy="277641"/>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en-US" sz="1200" b="1" dirty="0" err="1" smtClean="0">
                  <a:effectLst/>
                </a:rPr>
                <a:t>Distribuitors</a:t>
              </a:r>
              <a:endParaRPr lang="en-US" sz="2000" b="1" dirty="0">
                <a:effectLst/>
              </a:endParaRPr>
            </a:p>
          </p:txBody>
        </p:sp>
        <p:sp>
          <p:nvSpPr>
            <p:cNvPr id="27654" name="Rectangle 6"/>
            <p:cNvSpPr>
              <a:spLocks noChangeArrowheads="1"/>
            </p:cNvSpPr>
            <p:nvPr/>
          </p:nvSpPr>
          <p:spPr bwMode="auto">
            <a:xfrm>
              <a:off x="6334617" y="3529184"/>
              <a:ext cx="2147887" cy="277641"/>
            </a:xfrm>
            <a:prstGeom prst="rect">
              <a:avLst/>
            </a:prstGeom>
            <a:noFill/>
            <a:ln w="9525">
              <a:noFill/>
              <a:miter lim="800000"/>
              <a:headEnd/>
              <a:tailEnd/>
            </a:ln>
          </p:spPr>
          <p:txBody>
            <a:bodyPr wrap="square" lIns="92075" tIns="46038" rIns="92075" bIns="46038">
              <a:spAutoFit/>
            </a:bodyPr>
            <a:lstStyle/>
            <a:p>
              <a:pPr algn="l" eaLnBrk="0" hangingPunct="0">
                <a:spcBef>
                  <a:spcPct val="50000"/>
                </a:spcBef>
              </a:pPr>
              <a:r>
                <a:rPr lang="en-US" sz="1200" b="1" dirty="0" smtClean="0">
                  <a:effectLst/>
                </a:rPr>
                <a:t>Direct sales offices</a:t>
              </a:r>
              <a:endParaRPr lang="en-US" sz="1200" b="1" dirty="0">
                <a:effectLst/>
              </a:endParaRPr>
            </a:p>
          </p:txBody>
        </p:sp>
        <p:sp>
          <p:nvSpPr>
            <p:cNvPr id="27655" name="AutoShape 7"/>
            <p:cNvSpPr>
              <a:spLocks noChangeArrowheads="1"/>
            </p:cNvSpPr>
            <p:nvPr/>
          </p:nvSpPr>
          <p:spPr bwMode="auto">
            <a:xfrm>
              <a:off x="6102350" y="3841750"/>
              <a:ext cx="152400" cy="152400"/>
            </a:xfrm>
            <a:prstGeom prst="octagon">
              <a:avLst>
                <a:gd name="adj" fmla="val 29287"/>
              </a:avLst>
            </a:prstGeom>
            <a:solidFill>
              <a:srgbClr val="FF0000"/>
            </a:solidFill>
            <a:ln w="12700" cap="rnd">
              <a:solidFill>
                <a:schemeClr val="bg1"/>
              </a:solidFill>
              <a:miter lim="800000"/>
              <a:headEnd type="none" w="sm" len="sm"/>
              <a:tailEnd type="none" w="sm" len="sm"/>
            </a:ln>
          </p:spPr>
          <p:txBody>
            <a:bodyPr wrap="none" anchor="ctr"/>
            <a:lstStyle/>
            <a:p>
              <a:pPr algn="ctr">
                <a:lnSpc>
                  <a:spcPct val="88000"/>
                </a:lnSpc>
              </a:pPr>
              <a:endParaRPr lang="en-US" sz="2000">
                <a:solidFill>
                  <a:schemeClr val="bg2"/>
                </a:solidFill>
                <a:latin typeface="Times" pitchFamily="18" charset="0"/>
              </a:endParaRPr>
            </a:p>
          </p:txBody>
        </p:sp>
      </p:grpSp>
      <p:sp>
        <p:nvSpPr>
          <p:cNvPr id="27656" name="Freeform 8"/>
          <p:cNvSpPr>
            <a:spLocks/>
          </p:cNvSpPr>
          <p:nvPr/>
        </p:nvSpPr>
        <p:spPr bwMode="auto">
          <a:xfrm>
            <a:off x="6096000" y="1892300"/>
            <a:ext cx="217488" cy="22860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grpSp>
        <p:nvGrpSpPr>
          <p:cNvPr id="3" name="Group 88"/>
          <p:cNvGrpSpPr/>
          <p:nvPr/>
        </p:nvGrpSpPr>
        <p:grpSpPr>
          <a:xfrm>
            <a:off x="4267200" y="3048000"/>
            <a:ext cx="4876800" cy="2495550"/>
            <a:chOff x="3886200" y="3886200"/>
            <a:chExt cx="4876800" cy="2495550"/>
          </a:xfrm>
        </p:grpSpPr>
        <p:pic>
          <p:nvPicPr>
            <p:cNvPr id="27652" name="Picture 4"/>
            <p:cNvPicPr>
              <a:picLocks noChangeAspect="1" noChangeArrowheads="1"/>
            </p:cNvPicPr>
            <p:nvPr/>
          </p:nvPicPr>
          <p:blipFill>
            <a:blip r:embed="rId3" cstate="print"/>
            <a:srcRect r="4477"/>
            <a:stretch>
              <a:fillRect/>
            </a:stretch>
          </p:blipFill>
          <p:spPr bwMode="auto">
            <a:xfrm>
              <a:off x="3886200" y="3886200"/>
              <a:ext cx="4876800" cy="2495550"/>
            </a:xfrm>
            <a:prstGeom prst="rect">
              <a:avLst/>
            </a:prstGeom>
            <a:noFill/>
            <a:ln w="9525">
              <a:noFill/>
              <a:miter lim="800000"/>
              <a:headEnd type="none" w="sm" len="sm"/>
              <a:tailEnd type="none" w="sm" len="sm"/>
            </a:ln>
          </p:spPr>
        </p:pic>
        <p:sp>
          <p:nvSpPr>
            <p:cNvPr id="27657" name="Freeform 9"/>
            <p:cNvSpPr>
              <a:spLocks/>
            </p:cNvSpPr>
            <p:nvPr/>
          </p:nvSpPr>
          <p:spPr bwMode="auto">
            <a:xfrm>
              <a:off x="5334000" y="4400550"/>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658" name="Freeform 10"/>
            <p:cNvSpPr>
              <a:spLocks/>
            </p:cNvSpPr>
            <p:nvPr/>
          </p:nvSpPr>
          <p:spPr bwMode="auto">
            <a:xfrm>
              <a:off x="4537075" y="4572000"/>
              <a:ext cx="74613" cy="74613"/>
            </a:xfrm>
            <a:custGeom>
              <a:avLst/>
              <a:gdLst>
                <a:gd name="T0" fmla="*/ 2147483647 w 35"/>
                <a:gd name="T1" fmla="*/ 0 h 35"/>
                <a:gd name="T2" fmla="*/ 2147483647 w 35"/>
                <a:gd name="T3" fmla="*/ 2147483647 h 35"/>
                <a:gd name="T4" fmla="*/ 2147483647 w 35"/>
                <a:gd name="T5" fmla="*/ 2147483647 h 35"/>
                <a:gd name="T6" fmla="*/ 2147483647 w 35"/>
                <a:gd name="T7" fmla="*/ 2147483647 h 35"/>
                <a:gd name="T8" fmla="*/ 2147483647 w 35"/>
                <a:gd name="T9" fmla="*/ 2147483647 h 35"/>
                <a:gd name="T10" fmla="*/ 2147483647 w 35"/>
                <a:gd name="T11" fmla="*/ 2147483647 h 35"/>
                <a:gd name="T12" fmla="*/ 2147483647 w 35"/>
                <a:gd name="T13" fmla="*/ 2147483647 h 35"/>
                <a:gd name="T14" fmla="*/ 2147483647 w 35"/>
                <a:gd name="T15" fmla="*/ 2147483647 h 35"/>
                <a:gd name="T16" fmla="*/ 0 w 35"/>
                <a:gd name="T17" fmla="*/ 2147483647 h 35"/>
                <a:gd name="T18" fmla="*/ 2147483647 w 35"/>
                <a:gd name="T19" fmla="*/ 2147483647 h 35"/>
                <a:gd name="T20" fmla="*/ 2147483647 w 35"/>
                <a:gd name="T21" fmla="*/ 0 h 35"/>
                <a:gd name="T22" fmla="*/ 2147483647 w 35"/>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35"/>
                <a:gd name="T38" fmla="*/ 35 w 35"/>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35">
                  <a:moveTo>
                    <a:pt x="16" y="0"/>
                  </a:moveTo>
                  <a:lnTo>
                    <a:pt x="22" y="11"/>
                  </a:lnTo>
                  <a:lnTo>
                    <a:pt x="35" y="14"/>
                  </a:lnTo>
                  <a:lnTo>
                    <a:pt x="27" y="23"/>
                  </a:lnTo>
                  <a:lnTo>
                    <a:pt x="27" y="35"/>
                  </a:lnTo>
                  <a:lnTo>
                    <a:pt x="16" y="29"/>
                  </a:lnTo>
                  <a:lnTo>
                    <a:pt x="8" y="35"/>
                  </a:lnTo>
                  <a:lnTo>
                    <a:pt x="8" y="23"/>
                  </a:lnTo>
                  <a:lnTo>
                    <a:pt x="0" y="14"/>
                  </a:lnTo>
                  <a:lnTo>
                    <a:pt x="11" y="11"/>
                  </a:lnTo>
                  <a:lnTo>
                    <a:pt x="16" y="0"/>
                  </a:lnTo>
                  <a:close/>
                </a:path>
              </a:pathLst>
            </a:custGeom>
            <a:solidFill>
              <a:srgbClr val="FF0000"/>
            </a:solidFill>
            <a:ln w="9525">
              <a:solidFill>
                <a:schemeClr val="bg1"/>
              </a:solidFill>
              <a:round/>
              <a:headEnd/>
              <a:tailEnd/>
            </a:ln>
          </p:spPr>
          <p:txBody>
            <a:bodyPr/>
            <a:lstStyle/>
            <a:p>
              <a:endParaRPr lang="en-US"/>
            </a:p>
          </p:txBody>
        </p:sp>
        <p:sp>
          <p:nvSpPr>
            <p:cNvPr id="27659" name="Freeform 11"/>
            <p:cNvSpPr>
              <a:spLocks/>
            </p:cNvSpPr>
            <p:nvPr/>
          </p:nvSpPr>
          <p:spPr bwMode="auto">
            <a:xfrm>
              <a:off x="4587875" y="4557713"/>
              <a:ext cx="76200" cy="74612"/>
            </a:xfrm>
            <a:custGeom>
              <a:avLst/>
              <a:gdLst>
                <a:gd name="T0" fmla="*/ 2147483647 w 33"/>
                <a:gd name="T1" fmla="*/ 0 h 32"/>
                <a:gd name="T2" fmla="*/ 2147483647 w 33"/>
                <a:gd name="T3" fmla="*/ 2147483647 h 32"/>
                <a:gd name="T4" fmla="*/ 2147483647 w 33"/>
                <a:gd name="T5" fmla="*/ 2147483647 h 32"/>
                <a:gd name="T6" fmla="*/ 2147483647 w 33"/>
                <a:gd name="T7" fmla="*/ 2147483647 h 32"/>
                <a:gd name="T8" fmla="*/ 2147483647 w 33"/>
                <a:gd name="T9" fmla="*/ 2147483647 h 32"/>
                <a:gd name="T10" fmla="*/ 2147483647 w 33"/>
                <a:gd name="T11" fmla="*/ 2147483647 h 32"/>
                <a:gd name="T12" fmla="*/ 2147483647 w 33"/>
                <a:gd name="T13" fmla="*/ 2147483647 h 32"/>
                <a:gd name="T14" fmla="*/ 2147483647 w 33"/>
                <a:gd name="T15" fmla="*/ 2147483647 h 32"/>
                <a:gd name="T16" fmla="*/ 0 w 33"/>
                <a:gd name="T17" fmla="*/ 2147483647 h 32"/>
                <a:gd name="T18" fmla="*/ 2147483647 w 33"/>
                <a:gd name="T19" fmla="*/ 2147483647 h 32"/>
                <a:gd name="T20" fmla="*/ 2147483647 w 33"/>
                <a:gd name="T21" fmla="*/ 0 h 32"/>
                <a:gd name="T22" fmla="*/ 2147483647 w 33"/>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2"/>
                <a:gd name="T38" fmla="*/ 33 w 33"/>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2">
                  <a:moveTo>
                    <a:pt x="17" y="0"/>
                  </a:moveTo>
                  <a:lnTo>
                    <a:pt x="22" y="9"/>
                  </a:lnTo>
                  <a:lnTo>
                    <a:pt x="33" y="12"/>
                  </a:lnTo>
                  <a:lnTo>
                    <a:pt x="25" y="20"/>
                  </a:lnTo>
                  <a:lnTo>
                    <a:pt x="28" y="32"/>
                  </a:lnTo>
                  <a:lnTo>
                    <a:pt x="17" y="26"/>
                  </a:lnTo>
                  <a:lnTo>
                    <a:pt x="6" y="32"/>
                  </a:lnTo>
                  <a:lnTo>
                    <a:pt x="9" y="20"/>
                  </a:lnTo>
                  <a:lnTo>
                    <a:pt x="0" y="12"/>
                  </a:lnTo>
                  <a:lnTo>
                    <a:pt x="11" y="9"/>
                  </a:lnTo>
                  <a:lnTo>
                    <a:pt x="17" y="0"/>
                  </a:lnTo>
                  <a:close/>
                </a:path>
              </a:pathLst>
            </a:custGeom>
            <a:solidFill>
              <a:srgbClr val="FF0000"/>
            </a:solidFill>
            <a:ln w="9525">
              <a:solidFill>
                <a:schemeClr val="bg1"/>
              </a:solidFill>
              <a:round/>
              <a:headEnd/>
              <a:tailEnd/>
            </a:ln>
          </p:spPr>
          <p:txBody>
            <a:bodyPr/>
            <a:lstStyle/>
            <a:p>
              <a:endParaRPr lang="en-US"/>
            </a:p>
          </p:txBody>
        </p:sp>
        <p:sp>
          <p:nvSpPr>
            <p:cNvPr id="27660" name="Freeform 12"/>
            <p:cNvSpPr>
              <a:spLocks/>
            </p:cNvSpPr>
            <p:nvPr/>
          </p:nvSpPr>
          <p:spPr bwMode="auto">
            <a:xfrm>
              <a:off x="4575175" y="4506913"/>
              <a:ext cx="76200" cy="74612"/>
            </a:xfrm>
            <a:custGeom>
              <a:avLst/>
              <a:gdLst>
                <a:gd name="T0" fmla="*/ 2147483647 w 36"/>
                <a:gd name="T1" fmla="*/ 0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0 w 36"/>
                <a:gd name="T17" fmla="*/ 2147483647 h 35"/>
                <a:gd name="T18" fmla="*/ 2147483647 w 36"/>
                <a:gd name="T19" fmla="*/ 2147483647 h 35"/>
                <a:gd name="T20" fmla="*/ 2147483647 w 36"/>
                <a:gd name="T21" fmla="*/ 0 h 35"/>
                <a:gd name="T22" fmla="*/ 2147483647 w 36"/>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5"/>
                <a:gd name="T38" fmla="*/ 36 w 36"/>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5">
                  <a:moveTo>
                    <a:pt x="20" y="0"/>
                  </a:moveTo>
                  <a:lnTo>
                    <a:pt x="22" y="11"/>
                  </a:lnTo>
                  <a:lnTo>
                    <a:pt x="36" y="14"/>
                  </a:lnTo>
                  <a:lnTo>
                    <a:pt x="28" y="23"/>
                  </a:lnTo>
                  <a:lnTo>
                    <a:pt x="28" y="35"/>
                  </a:lnTo>
                  <a:lnTo>
                    <a:pt x="20" y="29"/>
                  </a:lnTo>
                  <a:lnTo>
                    <a:pt x="9" y="35"/>
                  </a:lnTo>
                  <a:lnTo>
                    <a:pt x="9" y="23"/>
                  </a:lnTo>
                  <a:lnTo>
                    <a:pt x="0" y="14"/>
                  </a:lnTo>
                  <a:lnTo>
                    <a:pt x="14" y="11"/>
                  </a:lnTo>
                  <a:lnTo>
                    <a:pt x="20" y="0"/>
                  </a:lnTo>
                  <a:close/>
                </a:path>
              </a:pathLst>
            </a:custGeom>
            <a:solidFill>
              <a:srgbClr val="FF0000"/>
            </a:solidFill>
            <a:ln w="9525">
              <a:solidFill>
                <a:schemeClr val="bg1"/>
              </a:solidFill>
              <a:round/>
              <a:headEnd/>
              <a:tailEnd/>
            </a:ln>
          </p:spPr>
          <p:txBody>
            <a:bodyPr/>
            <a:lstStyle/>
            <a:p>
              <a:endParaRPr lang="en-US"/>
            </a:p>
          </p:txBody>
        </p:sp>
        <p:sp>
          <p:nvSpPr>
            <p:cNvPr id="27661" name="Freeform 13"/>
            <p:cNvSpPr>
              <a:spLocks/>
            </p:cNvSpPr>
            <p:nvPr/>
          </p:nvSpPr>
          <p:spPr bwMode="auto">
            <a:xfrm>
              <a:off x="4591050" y="4416425"/>
              <a:ext cx="76200" cy="74613"/>
            </a:xfrm>
            <a:custGeom>
              <a:avLst/>
              <a:gdLst>
                <a:gd name="T0" fmla="*/ 2147483647 w 36"/>
                <a:gd name="T1" fmla="*/ 0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0 w 36"/>
                <a:gd name="T17" fmla="*/ 2147483647 h 35"/>
                <a:gd name="T18" fmla="*/ 2147483647 w 36"/>
                <a:gd name="T19" fmla="*/ 2147483647 h 35"/>
                <a:gd name="T20" fmla="*/ 2147483647 w 36"/>
                <a:gd name="T21" fmla="*/ 0 h 35"/>
                <a:gd name="T22" fmla="*/ 2147483647 w 36"/>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5"/>
                <a:gd name="T38" fmla="*/ 36 w 36"/>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5">
                  <a:moveTo>
                    <a:pt x="17" y="0"/>
                  </a:moveTo>
                  <a:lnTo>
                    <a:pt x="22" y="11"/>
                  </a:lnTo>
                  <a:lnTo>
                    <a:pt x="36" y="11"/>
                  </a:lnTo>
                  <a:lnTo>
                    <a:pt x="28" y="20"/>
                  </a:lnTo>
                  <a:lnTo>
                    <a:pt x="28" y="35"/>
                  </a:lnTo>
                  <a:lnTo>
                    <a:pt x="17" y="29"/>
                  </a:lnTo>
                  <a:lnTo>
                    <a:pt x="8" y="35"/>
                  </a:lnTo>
                  <a:lnTo>
                    <a:pt x="8" y="20"/>
                  </a:lnTo>
                  <a:lnTo>
                    <a:pt x="0" y="11"/>
                  </a:lnTo>
                  <a:lnTo>
                    <a:pt x="14" y="11"/>
                  </a:lnTo>
                  <a:lnTo>
                    <a:pt x="17" y="0"/>
                  </a:lnTo>
                  <a:close/>
                </a:path>
              </a:pathLst>
            </a:custGeom>
            <a:solidFill>
              <a:srgbClr val="FF0000"/>
            </a:solidFill>
            <a:ln w="9525">
              <a:solidFill>
                <a:schemeClr val="bg1"/>
              </a:solidFill>
              <a:round/>
              <a:headEnd/>
              <a:tailEnd/>
            </a:ln>
          </p:spPr>
          <p:txBody>
            <a:bodyPr/>
            <a:lstStyle/>
            <a:p>
              <a:endParaRPr lang="en-US"/>
            </a:p>
          </p:txBody>
        </p:sp>
        <p:sp>
          <p:nvSpPr>
            <p:cNvPr id="27662" name="Freeform 14"/>
            <p:cNvSpPr>
              <a:spLocks/>
            </p:cNvSpPr>
            <p:nvPr/>
          </p:nvSpPr>
          <p:spPr bwMode="auto">
            <a:xfrm>
              <a:off x="4648200" y="4202113"/>
              <a:ext cx="74613" cy="76200"/>
            </a:xfrm>
            <a:custGeom>
              <a:avLst/>
              <a:gdLst>
                <a:gd name="T0" fmla="*/ 2147483647 w 35"/>
                <a:gd name="T1" fmla="*/ 0 h 36"/>
                <a:gd name="T2" fmla="*/ 2147483647 w 35"/>
                <a:gd name="T3" fmla="*/ 2147483647 h 36"/>
                <a:gd name="T4" fmla="*/ 2147483647 w 35"/>
                <a:gd name="T5" fmla="*/ 2147483647 h 36"/>
                <a:gd name="T6" fmla="*/ 2147483647 w 35"/>
                <a:gd name="T7" fmla="*/ 2147483647 h 36"/>
                <a:gd name="T8" fmla="*/ 2147483647 w 35"/>
                <a:gd name="T9" fmla="*/ 2147483647 h 36"/>
                <a:gd name="T10" fmla="*/ 2147483647 w 35"/>
                <a:gd name="T11" fmla="*/ 2147483647 h 36"/>
                <a:gd name="T12" fmla="*/ 2147483647 w 35"/>
                <a:gd name="T13" fmla="*/ 2147483647 h 36"/>
                <a:gd name="T14" fmla="*/ 2147483647 w 35"/>
                <a:gd name="T15" fmla="*/ 2147483647 h 36"/>
                <a:gd name="T16" fmla="*/ 0 w 35"/>
                <a:gd name="T17" fmla="*/ 2147483647 h 36"/>
                <a:gd name="T18" fmla="*/ 2147483647 w 35"/>
                <a:gd name="T19" fmla="*/ 2147483647 h 36"/>
                <a:gd name="T20" fmla="*/ 2147483647 w 35"/>
                <a:gd name="T21" fmla="*/ 0 h 36"/>
                <a:gd name="T22" fmla="*/ 2147483647 w 35"/>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36"/>
                <a:gd name="T38" fmla="*/ 35 w 35"/>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36">
                  <a:moveTo>
                    <a:pt x="19" y="0"/>
                  </a:moveTo>
                  <a:lnTo>
                    <a:pt x="24" y="12"/>
                  </a:lnTo>
                  <a:lnTo>
                    <a:pt x="35" y="12"/>
                  </a:lnTo>
                  <a:lnTo>
                    <a:pt x="27" y="21"/>
                  </a:lnTo>
                  <a:lnTo>
                    <a:pt x="30" y="36"/>
                  </a:lnTo>
                  <a:lnTo>
                    <a:pt x="19" y="30"/>
                  </a:lnTo>
                  <a:lnTo>
                    <a:pt x="8" y="36"/>
                  </a:lnTo>
                  <a:lnTo>
                    <a:pt x="11" y="21"/>
                  </a:lnTo>
                  <a:lnTo>
                    <a:pt x="0" y="12"/>
                  </a:lnTo>
                  <a:lnTo>
                    <a:pt x="13" y="12"/>
                  </a:lnTo>
                  <a:lnTo>
                    <a:pt x="19" y="0"/>
                  </a:lnTo>
                  <a:close/>
                </a:path>
              </a:pathLst>
            </a:custGeom>
            <a:solidFill>
              <a:srgbClr val="FF0000"/>
            </a:solidFill>
            <a:ln w="9525">
              <a:solidFill>
                <a:schemeClr val="bg1"/>
              </a:solidFill>
              <a:round/>
              <a:headEnd/>
              <a:tailEnd/>
            </a:ln>
          </p:spPr>
          <p:txBody>
            <a:bodyPr/>
            <a:lstStyle/>
            <a:p>
              <a:endParaRPr lang="en-US"/>
            </a:p>
          </p:txBody>
        </p:sp>
        <p:sp>
          <p:nvSpPr>
            <p:cNvPr id="27663" name="Freeform 15"/>
            <p:cNvSpPr>
              <a:spLocks/>
            </p:cNvSpPr>
            <p:nvPr/>
          </p:nvSpPr>
          <p:spPr bwMode="auto">
            <a:xfrm>
              <a:off x="4654550" y="4049713"/>
              <a:ext cx="74613" cy="80962"/>
            </a:xfrm>
            <a:custGeom>
              <a:avLst/>
              <a:gdLst>
                <a:gd name="T0" fmla="*/ 2147483647 w 33"/>
                <a:gd name="T1" fmla="*/ 0 h 36"/>
                <a:gd name="T2" fmla="*/ 2147483647 w 33"/>
                <a:gd name="T3" fmla="*/ 2147483647 h 36"/>
                <a:gd name="T4" fmla="*/ 2147483647 w 33"/>
                <a:gd name="T5" fmla="*/ 2147483647 h 36"/>
                <a:gd name="T6" fmla="*/ 2147483647 w 33"/>
                <a:gd name="T7" fmla="*/ 2147483647 h 36"/>
                <a:gd name="T8" fmla="*/ 2147483647 w 33"/>
                <a:gd name="T9" fmla="*/ 2147483647 h 36"/>
                <a:gd name="T10" fmla="*/ 2147483647 w 33"/>
                <a:gd name="T11" fmla="*/ 2147483647 h 36"/>
                <a:gd name="T12" fmla="*/ 2147483647 w 33"/>
                <a:gd name="T13" fmla="*/ 2147483647 h 36"/>
                <a:gd name="T14" fmla="*/ 2147483647 w 33"/>
                <a:gd name="T15" fmla="*/ 2147483647 h 36"/>
                <a:gd name="T16" fmla="*/ 0 w 33"/>
                <a:gd name="T17" fmla="*/ 2147483647 h 36"/>
                <a:gd name="T18" fmla="*/ 2147483647 w 33"/>
                <a:gd name="T19" fmla="*/ 2147483647 h 36"/>
                <a:gd name="T20" fmla="*/ 2147483647 w 33"/>
                <a:gd name="T21" fmla="*/ 0 h 36"/>
                <a:gd name="T22" fmla="*/ 2147483647 w 33"/>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6"/>
                <a:gd name="T38" fmla="*/ 33 w 33"/>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6">
                  <a:moveTo>
                    <a:pt x="17" y="0"/>
                  </a:moveTo>
                  <a:lnTo>
                    <a:pt x="22" y="12"/>
                  </a:lnTo>
                  <a:lnTo>
                    <a:pt x="33" y="15"/>
                  </a:lnTo>
                  <a:lnTo>
                    <a:pt x="25" y="24"/>
                  </a:lnTo>
                  <a:lnTo>
                    <a:pt x="28" y="36"/>
                  </a:lnTo>
                  <a:lnTo>
                    <a:pt x="17" y="30"/>
                  </a:lnTo>
                  <a:lnTo>
                    <a:pt x="6" y="36"/>
                  </a:lnTo>
                  <a:lnTo>
                    <a:pt x="9" y="24"/>
                  </a:lnTo>
                  <a:lnTo>
                    <a:pt x="0" y="15"/>
                  </a:lnTo>
                  <a:lnTo>
                    <a:pt x="11" y="12"/>
                  </a:lnTo>
                  <a:lnTo>
                    <a:pt x="17" y="0"/>
                  </a:lnTo>
                  <a:close/>
                </a:path>
              </a:pathLst>
            </a:custGeom>
            <a:solidFill>
              <a:srgbClr val="FF0000"/>
            </a:solidFill>
            <a:ln w="9525">
              <a:solidFill>
                <a:schemeClr val="bg1"/>
              </a:solidFill>
              <a:round/>
              <a:headEnd/>
              <a:tailEnd/>
            </a:ln>
          </p:spPr>
          <p:txBody>
            <a:bodyPr/>
            <a:lstStyle/>
            <a:p>
              <a:endParaRPr lang="en-US"/>
            </a:p>
          </p:txBody>
        </p:sp>
        <p:sp>
          <p:nvSpPr>
            <p:cNvPr id="27664" name="Freeform 16"/>
            <p:cNvSpPr>
              <a:spLocks/>
            </p:cNvSpPr>
            <p:nvPr/>
          </p:nvSpPr>
          <p:spPr bwMode="auto">
            <a:xfrm>
              <a:off x="5486400" y="5497513"/>
              <a:ext cx="74613" cy="74612"/>
            </a:xfrm>
            <a:custGeom>
              <a:avLst/>
              <a:gdLst>
                <a:gd name="T0" fmla="*/ 2147483647 w 36"/>
                <a:gd name="T1" fmla="*/ 0 h 36"/>
                <a:gd name="T2" fmla="*/ 2147483647 w 36"/>
                <a:gd name="T3" fmla="*/ 2147483647 h 36"/>
                <a:gd name="T4" fmla="*/ 2147483647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0 w 36"/>
                <a:gd name="T17" fmla="*/ 2147483647 h 36"/>
                <a:gd name="T18" fmla="*/ 2147483647 w 36"/>
                <a:gd name="T19" fmla="*/ 2147483647 h 36"/>
                <a:gd name="T20" fmla="*/ 2147483647 w 36"/>
                <a:gd name="T21" fmla="*/ 0 h 36"/>
                <a:gd name="T22" fmla="*/ 2147483647 w 36"/>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6"/>
                <a:gd name="T38" fmla="*/ 36 w 36"/>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6">
                  <a:moveTo>
                    <a:pt x="19" y="0"/>
                  </a:moveTo>
                  <a:lnTo>
                    <a:pt x="25" y="12"/>
                  </a:lnTo>
                  <a:lnTo>
                    <a:pt x="36" y="12"/>
                  </a:lnTo>
                  <a:lnTo>
                    <a:pt x="27" y="21"/>
                  </a:lnTo>
                  <a:lnTo>
                    <a:pt x="30" y="36"/>
                  </a:lnTo>
                  <a:lnTo>
                    <a:pt x="19" y="30"/>
                  </a:lnTo>
                  <a:lnTo>
                    <a:pt x="8" y="36"/>
                  </a:lnTo>
                  <a:lnTo>
                    <a:pt x="11" y="21"/>
                  </a:lnTo>
                  <a:lnTo>
                    <a:pt x="0" y="12"/>
                  </a:lnTo>
                  <a:lnTo>
                    <a:pt x="14" y="12"/>
                  </a:lnTo>
                  <a:lnTo>
                    <a:pt x="19" y="0"/>
                  </a:lnTo>
                  <a:close/>
                </a:path>
              </a:pathLst>
            </a:custGeom>
            <a:solidFill>
              <a:srgbClr val="FF0000"/>
            </a:solidFill>
            <a:ln w="9525">
              <a:solidFill>
                <a:schemeClr val="bg1"/>
              </a:solidFill>
              <a:round/>
              <a:headEnd/>
              <a:tailEnd/>
            </a:ln>
          </p:spPr>
          <p:txBody>
            <a:bodyPr/>
            <a:lstStyle/>
            <a:p>
              <a:endParaRPr lang="en-US"/>
            </a:p>
          </p:txBody>
        </p:sp>
        <p:sp>
          <p:nvSpPr>
            <p:cNvPr id="27665" name="Freeform 17"/>
            <p:cNvSpPr>
              <a:spLocks/>
            </p:cNvSpPr>
            <p:nvPr/>
          </p:nvSpPr>
          <p:spPr bwMode="auto">
            <a:xfrm>
              <a:off x="4575175" y="4675188"/>
              <a:ext cx="74613" cy="74612"/>
            </a:xfrm>
            <a:custGeom>
              <a:avLst/>
              <a:gdLst>
                <a:gd name="T0" fmla="*/ 2147483647 w 36"/>
                <a:gd name="T1" fmla="*/ 0 h 36"/>
                <a:gd name="T2" fmla="*/ 2147483647 w 36"/>
                <a:gd name="T3" fmla="*/ 2147483647 h 36"/>
                <a:gd name="T4" fmla="*/ 2147483647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0 w 36"/>
                <a:gd name="T17" fmla="*/ 2147483647 h 36"/>
                <a:gd name="T18" fmla="*/ 2147483647 w 36"/>
                <a:gd name="T19" fmla="*/ 2147483647 h 36"/>
                <a:gd name="T20" fmla="*/ 2147483647 w 36"/>
                <a:gd name="T21" fmla="*/ 0 h 36"/>
                <a:gd name="T22" fmla="*/ 2147483647 w 36"/>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6"/>
                <a:gd name="T38" fmla="*/ 36 w 36"/>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6">
                  <a:moveTo>
                    <a:pt x="17" y="0"/>
                  </a:moveTo>
                  <a:lnTo>
                    <a:pt x="22" y="12"/>
                  </a:lnTo>
                  <a:lnTo>
                    <a:pt x="36" y="15"/>
                  </a:lnTo>
                  <a:lnTo>
                    <a:pt x="25" y="24"/>
                  </a:lnTo>
                  <a:lnTo>
                    <a:pt x="28" y="36"/>
                  </a:lnTo>
                  <a:lnTo>
                    <a:pt x="17" y="30"/>
                  </a:lnTo>
                  <a:lnTo>
                    <a:pt x="6" y="36"/>
                  </a:lnTo>
                  <a:lnTo>
                    <a:pt x="8" y="24"/>
                  </a:lnTo>
                  <a:lnTo>
                    <a:pt x="0" y="15"/>
                  </a:lnTo>
                  <a:lnTo>
                    <a:pt x="11" y="12"/>
                  </a:lnTo>
                  <a:lnTo>
                    <a:pt x="17" y="0"/>
                  </a:lnTo>
                  <a:close/>
                </a:path>
              </a:pathLst>
            </a:custGeom>
            <a:solidFill>
              <a:srgbClr val="FF0000"/>
            </a:solidFill>
            <a:ln w="9525">
              <a:solidFill>
                <a:schemeClr val="bg1"/>
              </a:solidFill>
              <a:round/>
              <a:headEnd/>
              <a:tailEnd/>
            </a:ln>
          </p:spPr>
          <p:txBody>
            <a:bodyPr/>
            <a:lstStyle/>
            <a:p>
              <a:endParaRPr lang="en-US"/>
            </a:p>
          </p:txBody>
        </p:sp>
        <p:sp>
          <p:nvSpPr>
            <p:cNvPr id="27666" name="Freeform 18"/>
            <p:cNvSpPr>
              <a:spLocks/>
            </p:cNvSpPr>
            <p:nvPr/>
          </p:nvSpPr>
          <p:spPr bwMode="auto">
            <a:xfrm>
              <a:off x="4583113" y="4748213"/>
              <a:ext cx="74612" cy="76200"/>
            </a:xfrm>
            <a:custGeom>
              <a:avLst/>
              <a:gdLst>
                <a:gd name="T0" fmla="*/ 2147483647 w 35"/>
                <a:gd name="T1" fmla="*/ 0 h 36"/>
                <a:gd name="T2" fmla="*/ 2147483647 w 35"/>
                <a:gd name="T3" fmla="*/ 2147483647 h 36"/>
                <a:gd name="T4" fmla="*/ 2147483647 w 35"/>
                <a:gd name="T5" fmla="*/ 2147483647 h 36"/>
                <a:gd name="T6" fmla="*/ 2147483647 w 35"/>
                <a:gd name="T7" fmla="*/ 2147483647 h 36"/>
                <a:gd name="T8" fmla="*/ 2147483647 w 35"/>
                <a:gd name="T9" fmla="*/ 2147483647 h 36"/>
                <a:gd name="T10" fmla="*/ 2147483647 w 35"/>
                <a:gd name="T11" fmla="*/ 2147483647 h 36"/>
                <a:gd name="T12" fmla="*/ 2147483647 w 35"/>
                <a:gd name="T13" fmla="*/ 2147483647 h 36"/>
                <a:gd name="T14" fmla="*/ 2147483647 w 35"/>
                <a:gd name="T15" fmla="*/ 2147483647 h 36"/>
                <a:gd name="T16" fmla="*/ 0 w 35"/>
                <a:gd name="T17" fmla="*/ 2147483647 h 36"/>
                <a:gd name="T18" fmla="*/ 2147483647 w 35"/>
                <a:gd name="T19" fmla="*/ 2147483647 h 36"/>
                <a:gd name="T20" fmla="*/ 2147483647 w 35"/>
                <a:gd name="T21" fmla="*/ 0 h 36"/>
                <a:gd name="T22" fmla="*/ 2147483647 w 35"/>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36"/>
                <a:gd name="T38" fmla="*/ 35 w 35"/>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36">
                  <a:moveTo>
                    <a:pt x="19" y="0"/>
                  </a:moveTo>
                  <a:lnTo>
                    <a:pt x="24" y="12"/>
                  </a:lnTo>
                  <a:lnTo>
                    <a:pt x="35" y="15"/>
                  </a:lnTo>
                  <a:lnTo>
                    <a:pt x="27" y="24"/>
                  </a:lnTo>
                  <a:lnTo>
                    <a:pt x="30" y="36"/>
                  </a:lnTo>
                  <a:lnTo>
                    <a:pt x="19" y="30"/>
                  </a:lnTo>
                  <a:lnTo>
                    <a:pt x="8" y="36"/>
                  </a:lnTo>
                  <a:lnTo>
                    <a:pt x="11" y="24"/>
                  </a:lnTo>
                  <a:lnTo>
                    <a:pt x="0" y="15"/>
                  </a:lnTo>
                  <a:lnTo>
                    <a:pt x="13" y="12"/>
                  </a:lnTo>
                  <a:lnTo>
                    <a:pt x="19" y="0"/>
                  </a:lnTo>
                  <a:close/>
                </a:path>
              </a:pathLst>
            </a:custGeom>
            <a:solidFill>
              <a:srgbClr val="FF0000"/>
            </a:solidFill>
            <a:ln w="9525">
              <a:solidFill>
                <a:schemeClr val="bg1"/>
              </a:solidFill>
              <a:round/>
              <a:headEnd/>
              <a:tailEnd/>
            </a:ln>
          </p:spPr>
          <p:txBody>
            <a:bodyPr/>
            <a:lstStyle/>
            <a:p>
              <a:endParaRPr lang="en-US"/>
            </a:p>
          </p:txBody>
        </p:sp>
        <p:sp>
          <p:nvSpPr>
            <p:cNvPr id="27667" name="Freeform 19"/>
            <p:cNvSpPr>
              <a:spLocks/>
            </p:cNvSpPr>
            <p:nvPr/>
          </p:nvSpPr>
          <p:spPr bwMode="auto">
            <a:xfrm>
              <a:off x="4675188" y="4810125"/>
              <a:ext cx="74612" cy="79375"/>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1"/>
                  </a:lnTo>
                  <a:lnTo>
                    <a:pt x="33" y="11"/>
                  </a:lnTo>
                  <a:lnTo>
                    <a:pt x="25" y="20"/>
                  </a:lnTo>
                  <a:lnTo>
                    <a:pt x="27" y="35"/>
                  </a:lnTo>
                  <a:lnTo>
                    <a:pt x="16" y="29"/>
                  </a:lnTo>
                  <a:lnTo>
                    <a:pt x="5" y="35"/>
                  </a:lnTo>
                  <a:lnTo>
                    <a:pt x="8" y="20"/>
                  </a:lnTo>
                  <a:lnTo>
                    <a:pt x="0" y="11"/>
                  </a:lnTo>
                  <a:lnTo>
                    <a:pt x="11" y="11"/>
                  </a:lnTo>
                  <a:lnTo>
                    <a:pt x="16" y="0"/>
                  </a:lnTo>
                  <a:close/>
                </a:path>
              </a:pathLst>
            </a:custGeom>
            <a:solidFill>
              <a:srgbClr val="FF0000"/>
            </a:solidFill>
            <a:ln w="9525">
              <a:solidFill>
                <a:schemeClr val="bg1"/>
              </a:solidFill>
              <a:round/>
              <a:headEnd/>
              <a:tailEnd/>
            </a:ln>
          </p:spPr>
          <p:txBody>
            <a:bodyPr/>
            <a:lstStyle/>
            <a:p>
              <a:endParaRPr lang="en-US"/>
            </a:p>
          </p:txBody>
        </p:sp>
        <p:sp>
          <p:nvSpPr>
            <p:cNvPr id="27668" name="Freeform 20"/>
            <p:cNvSpPr>
              <a:spLocks/>
            </p:cNvSpPr>
            <p:nvPr/>
          </p:nvSpPr>
          <p:spPr bwMode="auto">
            <a:xfrm>
              <a:off x="5181600" y="4306888"/>
              <a:ext cx="74613" cy="74612"/>
            </a:xfrm>
            <a:custGeom>
              <a:avLst/>
              <a:gdLst>
                <a:gd name="T0" fmla="*/ 2147483647 w 35"/>
                <a:gd name="T1" fmla="*/ 0 h 35"/>
                <a:gd name="T2" fmla="*/ 2147483647 w 35"/>
                <a:gd name="T3" fmla="*/ 2147483647 h 35"/>
                <a:gd name="T4" fmla="*/ 2147483647 w 35"/>
                <a:gd name="T5" fmla="*/ 2147483647 h 35"/>
                <a:gd name="T6" fmla="*/ 2147483647 w 35"/>
                <a:gd name="T7" fmla="*/ 2147483647 h 35"/>
                <a:gd name="T8" fmla="*/ 2147483647 w 35"/>
                <a:gd name="T9" fmla="*/ 2147483647 h 35"/>
                <a:gd name="T10" fmla="*/ 2147483647 w 35"/>
                <a:gd name="T11" fmla="*/ 2147483647 h 35"/>
                <a:gd name="T12" fmla="*/ 2147483647 w 35"/>
                <a:gd name="T13" fmla="*/ 2147483647 h 35"/>
                <a:gd name="T14" fmla="*/ 2147483647 w 35"/>
                <a:gd name="T15" fmla="*/ 2147483647 h 35"/>
                <a:gd name="T16" fmla="*/ 0 w 35"/>
                <a:gd name="T17" fmla="*/ 2147483647 h 35"/>
                <a:gd name="T18" fmla="*/ 2147483647 w 35"/>
                <a:gd name="T19" fmla="*/ 2147483647 h 35"/>
                <a:gd name="T20" fmla="*/ 2147483647 w 35"/>
                <a:gd name="T21" fmla="*/ 0 h 35"/>
                <a:gd name="T22" fmla="*/ 2147483647 w 35"/>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35"/>
                <a:gd name="T38" fmla="*/ 35 w 35"/>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35">
                  <a:moveTo>
                    <a:pt x="16" y="0"/>
                  </a:moveTo>
                  <a:lnTo>
                    <a:pt x="21" y="12"/>
                  </a:lnTo>
                  <a:lnTo>
                    <a:pt x="35" y="12"/>
                  </a:lnTo>
                  <a:lnTo>
                    <a:pt x="24" y="23"/>
                  </a:lnTo>
                  <a:lnTo>
                    <a:pt x="27" y="35"/>
                  </a:lnTo>
                  <a:lnTo>
                    <a:pt x="16" y="29"/>
                  </a:lnTo>
                  <a:lnTo>
                    <a:pt x="5" y="35"/>
                  </a:lnTo>
                  <a:lnTo>
                    <a:pt x="8" y="23"/>
                  </a:lnTo>
                  <a:lnTo>
                    <a:pt x="0" y="12"/>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669" name="Freeform 21"/>
            <p:cNvSpPr>
              <a:spLocks/>
            </p:cNvSpPr>
            <p:nvPr/>
          </p:nvSpPr>
          <p:spPr bwMode="auto">
            <a:xfrm>
              <a:off x="5456238" y="4306888"/>
              <a:ext cx="74612" cy="79375"/>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7" y="0"/>
                  </a:moveTo>
                  <a:lnTo>
                    <a:pt x="22" y="12"/>
                  </a:lnTo>
                  <a:lnTo>
                    <a:pt x="33" y="15"/>
                  </a:lnTo>
                  <a:lnTo>
                    <a:pt x="25" y="23"/>
                  </a:lnTo>
                  <a:lnTo>
                    <a:pt x="28" y="35"/>
                  </a:lnTo>
                  <a:lnTo>
                    <a:pt x="17" y="29"/>
                  </a:lnTo>
                  <a:lnTo>
                    <a:pt x="6" y="35"/>
                  </a:lnTo>
                  <a:lnTo>
                    <a:pt x="8" y="23"/>
                  </a:lnTo>
                  <a:lnTo>
                    <a:pt x="0" y="15"/>
                  </a:lnTo>
                  <a:lnTo>
                    <a:pt x="11" y="12"/>
                  </a:lnTo>
                  <a:lnTo>
                    <a:pt x="17" y="0"/>
                  </a:lnTo>
                  <a:close/>
                </a:path>
              </a:pathLst>
            </a:custGeom>
            <a:solidFill>
              <a:srgbClr val="FF0000"/>
            </a:solidFill>
            <a:ln w="9525">
              <a:solidFill>
                <a:schemeClr val="bg1"/>
              </a:solidFill>
              <a:round/>
              <a:headEnd/>
              <a:tailEnd/>
            </a:ln>
          </p:spPr>
          <p:txBody>
            <a:bodyPr/>
            <a:lstStyle/>
            <a:p>
              <a:endParaRPr lang="en-US"/>
            </a:p>
          </p:txBody>
        </p:sp>
        <p:sp>
          <p:nvSpPr>
            <p:cNvPr id="27670" name="Freeform 22"/>
            <p:cNvSpPr>
              <a:spLocks/>
            </p:cNvSpPr>
            <p:nvPr/>
          </p:nvSpPr>
          <p:spPr bwMode="auto">
            <a:xfrm>
              <a:off x="5257800" y="4476750"/>
              <a:ext cx="74613" cy="79375"/>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1"/>
                  </a:lnTo>
                  <a:lnTo>
                    <a:pt x="33" y="11"/>
                  </a:lnTo>
                  <a:lnTo>
                    <a:pt x="24" y="23"/>
                  </a:lnTo>
                  <a:lnTo>
                    <a:pt x="27" y="35"/>
                  </a:lnTo>
                  <a:lnTo>
                    <a:pt x="16" y="29"/>
                  </a:lnTo>
                  <a:lnTo>
                    <a:pt x="5" y="35"/>
                  </a:lnTo>
                  <a:lnTo>
                    <a:pt x="8" y="23"/>
                  </a:lnTo>
                  <a:lnTo>
                    <a:pt x="0" y="11"/>
                  </a:lnTo>
                  <a:lnTo>
                    <a:pt x="11" y="11"/>
                  </a:lnTo>
                  <a:lnTo>
                    <a:pt x="16" y="0"/>
                  </a:lnTo>
                  <a:close/>
                </a:path>
              </a:pathLst>
            </a:custGeom>
            <a:solidFill>
              <a:srgbClr val="FF0000"/>
            </a:solidFill>
            <a:ln w="9525">
              <a:solidFill>
                <a:schemeClr val="bg1"/>
              </a:solidFill>
              <a:round/>
              <a:headEnd/>
              <a:tailEnd/>
            </a:ln>
          </p:spPr>
          <p:txBody>
            <a:bodyPr/>
            <a:lstStyle/>
            <a:p>
              <a:endParaRPr lang="en-US"/>
            </a:p>
          </p:txBody>
        </p:sp>
        <p:sp>
          <p:nvSpPr>
            <p:cNvPr id="27671" name="Freeform 23"/>
            <p:cNvSpPr>
              <a:spLocks/>
            </p:cNvSpPr>
            <p:nvPr/>
          </p:nvSpPr>
          <p:spPr bwMode="auto">
            <a:xfrm>
              <a:off x="5181600" y="4476750"/>
              <a:ext cx="74613" cy="80963"/>
            </a:xfrm>
            <a:custGeom>
              <a:avLst/>
              <a:gdLst>
                <a:gd name="T0" fmla="*/ 2147483647 w 33"/>
                <a:gd name="T1" fmla="*/ 0 h 36"/>
                <a:gd name="T2" fmla="*/ 2147483647 w 33"/>
                <a:gd name="T3" fmla="*/ 2147483647 h 36"/>
                <a:gd name="T4" fmla="*/ 2147483647 w 33"/>
                <a:gd name="T5" fmla="*/ 2147483647 h 36"/>
                <a:gd name="T6" fmla="*/ 2147483647 w 33"/>
                <a:gd name="T7" fmla="*/ 2147483647 h 36"/>
                <a:gd name="T8" fmla="*/ 2147483647 w 33"/>
                <a:gd name="T9" fmla="*/ 2147483647 h 36"/>
                <a:gd name="T10" fmla="*/ 2147483647 w 33"/>
                <a:gd name="T11" fmla="*/ 2147483647 h 36"/>
                <a:gd name="T12" fmla="*/ 2147483647 w 33"/>
                <a:gd name="T13" fmla="*/ 2147483647 h 36"/>
                <a:gd name="T14" fmla="*/ 2147483647 w 33"/>
                <a:gd name="T15" fmla="*/ 2147483647 h 36"/>
                <a:gd name="T16" fmla="*/ 0 w 33"/>
                <a:gd name="T17" fmla="*/ 2147483647 h 36"/>
                <a:gd name="T18" fmla="*/ 2147483647 w 33"/>
                <a:gd name="T19" fmla="*/ 2147483647 h 36"/>
                <a:gd name="T20" fmla="*/ 2147483647 w 33"/>
                <a:gd name="T21" fmla="*/ 0 h 36"/>
                <a:gd name="T22" fmla="*/ 2147483647 w 33"/>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6"/>
                <a:gd name="T38" fmla="*/ 33 w 33"/>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6">
                  <a:moveTo>
                    <a:pt x="16" y="0"/>
                  </a:moveTo>
                  <a:lnTo>
                    <a:pt x="22" y="12"/>
                  </a:lnTo>
                  <a:lnTo>
                    <a:pt x="33" y="12"/>
                  </a:lnTo>
                  <a:lnTo>
                    <a:pt x="24" y="24"/>
                  </a:lnTo>
                  <a:lnTo>
                    <a:pt x="27" y="36"/>
                  </a:lnTo>
                  <a:lnTo>
                    <a:pt x="16" y="30"/>
                  </a:lnTo>
                  <a:lnTo>
                    <a:pt x="5" y="36"/>
                  </a:lnTo>
                  <a:lnTo>
                    <a:pt x="8" y="24"/>
                  </a:lnTo>
                  <a:lnTo>
                    <a:pt x="0" y="12"/>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672" name="Freeform 24"/>
            <p:cNvSpPr>
              <a:spLocks/>
            </p:cNvSpPr>
            <p:nvPr/>
          </p:nvSpPr>
          <p:spPr bwMode="auto">
            <a:xfrm>
              <a:off x="5029200" y="4248150"/>
              <a:ext cx="76200" cy="74613"/>
            </a:xfrm>
            <a:custGeom>
              <a:avLst/>
              <a:gdLst>
                <a:gd name="T0" fmla="*/ 2147483647 w 36"/>
                <a:gd name="T1" fmla="*/ 0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0 w 36"/>
                <a:gd name="T17" fmla="*/ 2147483647 h 35"/>
                <a:gd name="T18" fmla="*/ 2147483647 w 36"/>
                <a:gd name="T19" fmla="*/ 2147483647 h 35"/>
                <a:gd name="T20" fmla="*/ 2147483647 w 36"/>
                <a:gd name="T21" fmla="*/ 0 h 35"/>
                <a:gd name="T22" fmla="*/ 2147483647 w 36"/>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5"/>
                <a:gd name="T38" fmla="*/ 36 w 36"/>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5">
                  <a:moveTo>
                    <a:pt x="19" y="0"/>
                  </a:moveTo>
                  <a:lnTo>
                    <a:pt x="25" y="11"/>
                  </a:lnTo>
                  <a:lnTo>
                    <a:pt x="36" y="14"/>
                  </a:lnTo>
                  <a:lnTo>
                    <a:pt x="27" y="23"/>
                  </a:lnTo>
                  <a:lnTo>
                    <a:pt x="27" y="35"/>
                  </a:lnTo>
                  <a:lnTo>
                    <a:pt x="19" y="29"/>
                  </a:lnTo>
                  <a:lnTo>
                    <a:pt x="8" y="35"/>
                  </a:lnTo>
                  <a:lnTo>
                    <a:pt x="8" y="23"/>
                  </a:lnTo>
                  <a:lnTo>
                    <a:pt x="0" y="14"/>
                  </a:lnTo>
                  <a:lnTo>
                    <a:pt x="14" y="11"/>
                  </a:lnTo>
                  <a:lnTo>
                    <a:pt x="19" y="0"/>
                  </a:lnTo>
                  <a:close/>
                </a:path>
              </a:pathLst>
            </a:custGeom>
            <a:solidFill>
              <a:srgbClr val="FF0000"/>
            </a:solidFill>
            <a:ln w="9525">
              <a:solidFill>
                <a:schemeClr val="bg1"/>
              </a:solidFill>
              <a:round/>
              <a:headEnd/>
              <a:tailEnd/>
            </a:ln>
          </p:spPr>
          <p:txBody>
            <a:bodyPr/>
            <a:lstStyle/>
            <a:p>
              <a:endParaRPr lang="en-US"/>
            </a:p>
          </p:txBody>
        </p:sp>
        <p:sp>
          <p:nvSpPr>
            <p:cNvPr id="27673" name="Freeform 25"/>
            <p:cNvSpPr>
              <a:spLocks/>
            </p:cNvSpPr>
            <p:nvPr/>
          </p:nvSpPr>
          <p:spPr bwMode="auto">
            <a:xfrm>
              <a:off x="5257800" y="4400550"/>
              <a:ext cx="74613" cy="80963"/>
            </a:xfrm>
            <a:custGeom>
              <a:avLst/>
              <a:gdLst>
                <a:gd name="T0" fmla="*/ 2147483647 w 33"/>
                <a:gd name="T1" fmla="*/ 0 h 36"/>
                <a:gd name="T2" fmla="*/ 2147483647 w 33"/>
                <a:gd name="T3" fmla="*/ 2147483647 h 36"/>
                <a:gd name="T4" fmla="*/ 2147483647 w 33"/>
                <a:gd name="T5" fmla="*/ 2147483647 h 36"/>
                <a:gd name="T6" fmla="*/ 2147483647 w 33"/>
                <a:gd name="T7" fmla="*/ 2147483647 h 36"/>
                <a:gd name="T8" fmla="*/ 2147483647 w 33"/>
                <a:gd name="T9" fmla="*/ 2147483647 h 36"/>
                <a:gd name="T10" fmla="*/ 2147483647 w 33"/>
                <a:gd name="T11" fmla="*/ 2147483647 h 36"/>
                <a:gd name="T12" fmla="*/ 2147483647 w 33"/>
                <a:gd name="T13" fmla="*/ 2147483647 h 36"/>
                <a:gd name="T14" fmla="*/ 2147483647 w 33"/>
                <a:gd name="T15" fmla="*/ 2147483647 h 36"/>
                <a:gd name="T16" fmla="*/ 0 w 33"/>
                <a:gd name="T17" fmla="*/ 2147483647 h 36"/>
                <a:gd name="T18" fmla="*/ 2147483647 w 33"/>
                <a:gd name="T19" fmla="*/ 2147483647 h 36"/>
                <a:gd name="T20" fmla="*/ 2147483647 w 33"/>
                <a:gd name="T21" fmla="*/ 0 h 36"/>
                <a:gd name="T22" fmla="*/ 2147483647 w 33"/>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6"/>
                <a:gd name="T38" fmla="*/ 33 w 33"/>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6">
                  <a:moveTo>
                    <a:pt x="17" y="0"/>
                  </a:moveTo>
                  <a:lnTo>
                    <a:pt x="22" y="12"/>
                  </a:lnTo>
                  <a:lnTo>
                    <a:pt x="33" y="15"/>
                  </a:lnTo>
                  <a:lnTo>
                    <a:pt x="25" y="24"/>
                  </a:lnTo>
                  <a:lnTo>
                    <a:pt x="28" y="36"/>
                  </a:lnTo>
                  <a:lnTo>
                    <a:pt x="17" y="30"/>
                  </a:lnTo>
                  <a:lnTo>
                    <a:pt x="6" y="36"/>
                  </a:lnTo>
                  <a:lnTo>
                    <a:pt x="8" y="24"/>
                  </a:lnTo>
                  <a:lnTo>
                    <a:pt x="0" y="15"/>
                  </a:lnTo>
                  <a:lnTo>
                    <a:pt x="11" y="12"/>
                  </a:lnTo>
                  <a:lnTo>
                    <a:pt x="17" y="0"/>
                  </a:lnTo>
                  <a:close/>
                </a:path>
              </a:pathLst>
            </a:custGeom>
            <a:solidFill>
              <a:srgbClr val="FF0000"/>
            </a:solidFill>
            <a:ln w="9525">
              <a:solidFill>
                <a:schemeClr val="bg1"/>
              </a:solidFill>
              <a:round/>
              <a:headEnd/>
              <a:tailEnd/>
            </a:ln>
          </p:spPr>
          <p:txBody>
            <a:bodyPr/>
            <a:lstStyle/>
            <a:p>
              <a:endParaRPr lang="en-US"/>
            </a:p>
          </p:txBody>
        </p:sp>
        <p:sp>
          <p:nvSpPr>
            <p:cNvPr id="27674" name="Freeform 26"/>
            <p:cNvSpPr>
              <a:spLocks/>
            </p:cNvSpPr>
            <p:nvPr/>
          </p:nvSpPr>
          <p:spPr bwMode="auto">
            <a:xfrm>
              <a:off x="4724400" y="4583113"/>
              <a:ext cx="123825" cy="122237"/>
            </a:xfrm>
            <a:custGeom>
              <a:avLst/>
              <a:gdLst>
                <a:gd name="T0" fmla="*/ 2147483647 w 69"/>
                <a:gd name="T1" fmla="*/ 0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0 w 69"/>
                <a:gd name="T17" fmla="*/ 2147483647 h 68"/>
                <a:gd name="T18" fmla="*/ 2147483647 w 69"/>
                <a:gd name="T19" fmla="*/ 2147483647 h 68"/>
                <a:gd name="T20" fmla="*/ 2147483647 w 69"/>
                <a:gd name="T21" fmla="*/ 0 h 68"/>
                <a:gd name="T22" fmla="*/ 2147483647 w 69"/>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68"/>
                <a:gd name="T38" fmla="*/ 69 w 69"/>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68">
                  <a:moveTo>
                    <a:pt x="33" y="0"/>
                  </a:moveTo>
                  <a:lnTo>
                    <a:pt x="44" y="24"/>
                  </a:lnTo>
                  <a:lnTo>
                    <a:pt x="69" y="27"/>
                  </a:lnTo>
                  <a:lnTo>
                    <a:pt x="52" y="44"/>
                  </a:lnTo>
                  <a:lnTo>
                    <a:pt x="55" y="68"/>
                  </a:lnTo>
                  <a:lnTo>
                    <a:pt x="33" y="56"/>
                  </a:lnTo>
                  <a:lnTo>
                    <a:pt x="14" y="68"/>
                  </a:lnTo>
                  <a:lnTo>
                    <a:pt x="17" y="44"/>
                  </a:lnTo>
                  <a:lnTo>
                    <a:pt x="0" y="27"/>
                  </a:lnTo>
                  <a:lnTo>
                    <a:pt x="25" y="24"/>
                  </a:lnTo>
                  <a:lnTo>
                    <a:pt x="33" y="0"/>
                  </a:lnTo>
                  <a:close/>
                </a:path>
              </a:pathLst>
            </a:custGeom>
            <a:solidFill>
              <a:srgbClr val="FF0000"/>
            </a:solidFill>
            <a:ln w="9525">
              <a:solidFill>
                <a:srgbClr val="000000"/>
              </a:solidFill>
              <a:round/>
              <a:headEnd/>
              <a:tailEnd/>
            </a:ln>
          </p:spPr>
          <p:txBody>
            <a:bodyPr/>
            <a:lstStyle/>
            <a:p>
              <a:endParaRPr lang="en-US"/>
            </a:p>
          </p:txBody>
        </p:sp>
        <p:sp>
          <p:nvSpPr>
            <p:cNvPr id="27675" name="AutoShape 27"/>
            <p:cNvSpPr>
              <a:spLocks noChangeArrowheads="1"/>
            </p:cNvSpPr>
            <p:nvPr/>
          </p:nvSpPr>
          <p:spPr bwMode="auto">
            <a:xfrm>
              <a:off x="5138738" y="5421313"/>
              <a:ext cx="74612" cy="76200"/>
            </a:xfrm>
            <a:prstGeom prst="octagon">
              <a:avLst>
                <a:gd name="adj" fmla="val 29287"/>
              </a:avLst>
            </a:prstGeom>
            <a:solidFill>
              <a:srgbClr val="FF0000"/>
            </a:solidFill>
            <a:ln w="12700" cap="rnd">
              <a:solidFill>
                <a:schemeClr val="bg1"/>
              </a:solidFill>
              <a:miter lim="800000"/>
              <a:headEnd type="none" w="sm" len="sm"/>
              <a:tailEnd type="none" w="sm" len="sm"/>
            </a:ln>
          </p:spPr>
          <p:txBody>
            <a:bodyPr wrap="none" anchor="ctr"/>
            <a:lstStyle/>
            <a:p>
              <a:pPr algn="ctr">
                <a:lnSpc>
                  <a:spcPct val="88000"/>
                </a:lnSpc>
              </a:pPr>
              <a:endParaRPr lang="en-US" sz="4000">
                <a:solidFill>
                  <a:schemeClr val="bg2"/>
                </a:solidFill>
                <a:latin typeface="Times" pitchFamily="18" charset="0"/>
              </a:endParaRPr>
            </a:p>
          </p:txBody>
        </p:sp>
        <p:sp>
          <p:nvSpPr>
            <p:cNvPr id="27676" name="AutoShape 28"/>
            <p:cNvSpPr>
              <a:spLocks noChangeArrowheads="1"/>
            </p:cNvSpPr>
            <p:nvPr/>
          </p:nvSpPr>
          <p:spPr bwMode="auto">
            <a:xfrm>
              <a:off x="5257800" y="5878513"/>
              <a:ext cx="74613" cy="76200"/>
            </a:xfrm>
            <a:prstGeom prst="octagon">
              <a:avLst>
                <a:gd name="adj" fmla="val 29287"/>
              </a:avLst>
            </a:prstGeom>
            <a:solidFill>
              <a:srgbClr val="FF0000"/>
            </a:solidFill>
            <a:ln w="12700" cap="rnd">
              <a:solidFill>
                <a:schemeClr val="bg1"/>
              </a:solidFill>
              <a:miter lim="800000"/>
              <a:headEnd type="none" w="sm" len="sm"/>
              <a:tailEnd type="none" w="sm" len="sm"/>
            </a:ln>
          </p:spPr>
          <p:txBody>
            <a:bodyPr wrap="none" anchor="ctr"/>
            <a:lstStyle/>
            <a:p>
              <a:pPr algn="ctr">
                <a:lnSpc>
                  <a:spcPct val="88000"/>
                </a:lnSpc>
              </a:pPr>
              <a:endParaRPr lang="en-US" sz="4000">
                <a:solidFill>
                  <a:schemeClr val="bg2"/>
                </a:solidFill>
                <a:latin typeface="Times" pitchFamily="18" charset="0"/>
              </a:endParaRPr>
            </a:p>
          </p:txBody>
        </p:sp>
        <p:sp>
          <p:nvSpPr>
            <p:cNvPr id="27677" name="Freeform 29"/>
            <p:cNvSpPr>
              <a:spLocks/>
            </p:cNvSpPr>
            <p:nvPr/>
          </p:nvSpPr>
          <p:spPr bwMode="auto">
            <a:xfrm>
              <a:off x="4953000" y="45831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678" name="Freeform 30"/>
            <p:cNvSpPr>
              <a:spLocks/>
            </p:cNvSpPr>
            <p:nvPr/>
          </p:nvSpPr>
          <p:spPr bwMode="auto">
            <a:xfrm>
              <a:off x="4953000" y="46593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679" name="Freeform 31"/>
            <p:cNvSpPr>
              <a:spLocks/>
            </p:cNvSpPr>
            <p:nvPr/>
          </p:nvSpPr>
          <p:spPr bwMode="auto">
            <a:xfrm>
              <a:off x="5105400" y="4324350"/>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680" name="Freeform 32"/>
            <p:cNvSpPr>
              <a:spLocks/>
            </p:cNvSpPr>
            <p:nvPr/>
          </p:nvSpPr>
          <p:spPr bwMode="auto">
            <a:xfrm>
              <a:off x="6477000" y="55737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681" name="AutoShape 33"/>
            <p:cNvSpPr>
              <a:spLocks noChangeArrowheads="1"/>
            </p:cNvSpPr>
            <p:nvPr/>
          </p:nvSpPr>
          <p:spPr bwMode="auto">
            <a:xfrm>
              <a:off x="6477000" y="5726113"/>
              <a:ext cx="74613" cy="76200"/>
            </a:xfrm>
            <a:prstGeom prst="octagon">
              <a:avLst>
                <a:gd name="adj" fmla="val 29287"/>
              </a:avLst>
            </a:prstGeom>
            <a:solidFill>
              <a:srgbClr val="FF0000"/>
            </a:solidFill>
            <a:ln w="12700" cap="rnd">
              <a:solidFill>
                <a:schemeClr val="bg1"/>
              </a:solidFill>
              <a:miter lim="800000"/>
              <a:headEnd type="none" w="sm" len="sm"/>
              <a:tailEnd type="none" w="sm" len="sm"/>
            </a:ln>
          </p:spPr>
          <p:txBody>
            <a:bodyPr wrap="none" anchor="ctr"/>
            <a:lstStyle/>
            <a:p>
              <a:pPr algn="ctr">
                <a:lnSpc>
                  <a:spcPct val="88000"/>
                </a:lnSpc>
              </a:pPr>
              <a:endParaRPr lang="en-US" sz="4000">
                <a:solidFill>
                  <a:schemeClr val="bg2"/>
                </a:solidFill>
                <a:latin typeface="Times" pitchFamily="18" charset="0"/>
              </a:endParaRPr>
            </a:p>
          </p:txBody>
        </p:sp>
        <p:sp>
          <p:nvSpPr>
            <p:cNvPr id="27682" name="AutoShape 34"/>
            <p:cNvSpPr>
              <a:spLocks noChangeArrowheads="1"/>
            </p:cNvSpPr>
            <p:nvPr/>
          </p:nvSpPr>
          <p:spPr bwMode="auto">
            <a:xfrm>
              <a:off x="5003800" y="5264150"/>
              <a:ext cx="74613" cy="76200"/>
            </a:xfrm>
            <a:prstGeom prst="octagon">
              <a:avLst>
                <a:gd name="adj" fmla="val 29287"/>
              </a:avLst>
            </a:prstGeom>
            <a:solidFill>
              <a:srgbClr val="FF0000"/>
            </a:solidFill>
            <a:ln w="12700" cap="rnd">
              <a:solidFill>
                <a:schemeClr val="bg1"/>
              </a:solidFill>
              <a:miter lim="800000"/>
              <a:headEnd type="none" w="sm" len="sm"/>
              <a:tailEnd type="none" w="sm" len="sm"/>
            </a:ln>
          </p:spPr>
          <p:txBody>
            <a:bodyPr wrap="none" anchor="ctr"/>
            <a:lstStyle/>
            <a:p>
              <a:pPr algn="ctr">
                <a:lnSpc>
                  <a:spcPct val="88000"/>
                </a:lnSpc>
              </a:pPr>
              <a:endParaRPr lang="en-US" sz="4000">
                <a:solidFill>
                  <a:schemeClr val="bg2"/>
                </a:solidFill>
                <a:latin typeface="Times" pitchFamily="18" charset="0"/>
              </a:endParaRPr>
            </a:p>
          </p:txBody>
        </p:sp>
        <p:sp>
          <p:nvSpPr>
            <p:cNvPr id="27683" name="AutoShape 35"/>
            <p:cNvSpPr>
              <a:spLocks noChangeArrowheads="1"/>
            </p:cNvSpPr>
            <p:nvPr/>
          </p:nvSpPr>
          <p:spPr bwMode="auto">
            <a:xfrm>
              <a:off x="5038725" y="5106988"/>
              <a:ext cx="74613" cy="76200"/>
            </a:xfrm>
            <a:prstGeom prst="octagon">
              <a:avLst>
                <a:gd name="adj" fmla="val 29287"/>
              </a:avLst>
            </a:prstGeom>
            <a:solidFill>
              <a:srgbClr val="FF0000"/>
            </a:solidFill>
            <a:ln w="12700" cap="rnd">
              <a:solidFill>
                <a:schemeClr val="bg1"/>
              </a:solidFill>
              <a:miter lim="800000"/>
              <a:headEnd type="none" w="sm" len="sm"/>
              <a:tailEnd type="none" w="sm" len="sm"/>
            </a:ln>
          </p:spPr>
          <p:txBody>
            <a:bodyPr wrap="none" anchor="ctr"/>
            <a:lstStyle/>
            <a:p>
              <a:pPr algn="ctr">
                <a:lnSpc>
                  <a:spcPct val="88000"/>
                </a:lnSpc>
              </a:pPr>
              <a:endParaRPr lang="en-US" sz="4000">
                <a:solidFill>
                  <a:schemeClr val="bg2"/>
                </a:solidFill>
                <a:latin typeface="Times" pitchFamily="18" charset="0"/>
              </a:endParaRPr>
            </a:p>
          </p:txBody>
        </p:sp>
        <p:sp>
          <p:nvSpPr>
            <p:cNvPr id="27684" name="AutoShape 36"/>
            <p:cNvSpPr>
              <a:spLocks noChangeArrowheads="1"/>
            </p:cNvSpPr>
            <p:nvPr/>
          </p:nvSpPr>
          <p:spPr bwMode="auto">
            <a:xfrm>
              <a:off x="5176838" y="5030788"/>
              <a:ext cx="74612" cy="76200"/>
            </a:xfrm>
            <a:prstGeom prst="octagon">
              <a:avLst>
                <a:gd name="adj" fmla="val 29287"/>
              </a:avLst>
            </a:prstGeom>
            <a:solidFill>
              <a:srgbClr val="FF0000"/>
            </a:solidFill>
            <a:ln w="12700" cap="rnd">
              <a:solidFill>
                <a:schemeClr val="bg1"/>
              </a:solidFill>
              <a:miter lim="800000"/>
              <a:headEnd type="none" w="sm" len="sm"/>
              <a:tailEnd type="none" w="sm" len="sm"/>
            </a:ln>
          </p:spPr>
          <p:txBody>
            <a:bodyPr wrap="none" anchor="ctr"/>
            <a:lstStyle/>
            <a:p>
              <a:pPr algn="ctr">
                <a:lnSpc>
                  <a:spcPct val="88000"/>
                </a:lnSpc>
              </a:pPr>
              <a:endParaRPr lang="en-US" sz="4000">
                <a:solidFill>
                  <a:schemeClr val="bg2"/>
                </a:solidFill>
                <a:latin typeface="Times" pitchFamily="18" charset="0"/>
              </a:endParaRPr>
            </a:p>
          </p:txBody>
        </p:sp>
        <p:sp>
          <p:nvSpPr>
            <p:cNvPr id="27685" name="Freeform 37"/>
            <p:cNvSpPr>
              <a:spLocks/>
            </p:cNvSpPr>
            <p:nvPr/>
          </p:nvSpPr>
          <p:spPr bwMode="auto">
            <a:xfrm>
              <a:off x="4572000" y="4702175"/>
              <a:ext cx="74613" cy="79375"/>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1"/>
                  </a:lnTo>
                  <a:lnTo>
                    <a:pt x="33" y="11"/>
                  </a:lnTo>
                  <a:lnTo>
                    <a:pt x="25" y="20"/>
                  </a:lnTo>
                  <a:lnTo>
                    <a:pt x="27" y="35"/>
                  </a:lnTo>
                  <a:lnTo>
                    <a:pt x="16" y="29"/>
                  </a:lnTo>
                  <a:lnTo>
                    <a:pt x="5" y="35"/>
                  </a:lnTo>
                  <a:lnTo>
                    <a:pt x="8" y="20"/>
                  </a:lnTo>
                  <a:lnTo>
                    <a:pt x="0" y="11"/>
                  </a:lnTo>
                  <a:lnTo>
                    <a:pt x="11" y="11"/>
                  </a:lnTo>
                  <a:lnTo>
                    <a:pt x="16" y="0"/>
                  </a:lnTo>
                  <a:close/>
                </a:path>
              </a:pathLst>
            </a:custGeom>
            <a:solidFill>
              <a:srgbClr val="FF0000"/>
            </a:solidFill>
            <a:ln w="9525">
              <a:solidFill>
                <a:schemeClr val="bg1"/>
              </a:solidFill>
              <a:round/>
              <a:headEnd/>
              <a:tailEnd/>
            </a:ln>
          </p:spPr>
          <p:txBody>
            <a:bodyPr/>
            <a:lstStyle/>
            <a:p>
              <a:endParaRPr lang="en-US"/>
            </a:p>
          </p:txBody>
        </p:sp>
        <p:sp>
          <p:nvSpPr>
            <p:cNvPr id="27686" name="Freeform 38"/>
            <p:cNvSpPr>
              <a:spLocks/>
            </p:cNvSpPr>
            <p:nvPr/>
          </p:nvSpPr>
          <p:spPr bwMode="auto">
            <a:xfrm>
              <a:off x="4797425" y="4852988"/>
              <a:ext cx="74613" cy="79375"/>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1"/>
                  </a:lnTo>
                  <a:lnTo>
                    <a:pt x="33" y="11"/>
                  </a:lnTo>
                  <a:lnTo>
                    <a:pt x="25" y="20"/>
                  </a:lnTo>
                  <a:lnTo>
                    <a:pt x="27" y="35"/>
                  </a:lnTo>
                  <a:lnTo>
                    <a:pt x="16" y="29"/>
                  </a:lnTo>
                  <a:lnTo>
                    <a:pt x="5" y="35"/>
                  </a:lnTo>
                  <a:lnTo>
                    <a:pt x="8" y="20"/>
                  </a:lnTo>
                  <a:lnTo>
                    <a:pt x="0" y="11"/>
                  </a:lnTo>
                  <a:lnTo>
                    <a:pt x="11" y="11"/>
                  </a:lnTo>
                  <a:lnTo>
                    <a:pt x="16" y="0"/>
                  </a:lnTo>
                  <a:close/>
                </a:path>
              </a:pathLst>
            </a:custGeom>
            <a:solidFill>
              <a:srgbClr val="FF0000"/>
            </a:solidFill>
            <a:ln w="9525">
              <a:solidFill>
                <a:schemeClr val="bg1"/>
              </a:solidFill>
              <a:round/>
              <a:headEnd/>
              <a:tailEnd/>
            </a:ln>
          </p:spPr>
          <p:txBody>
            <a:bodyPr/>
            <a:lstStyle/>
            <a:p>
              <a:endParaRPr lang="en-US"/>
            </a:p>
          </p:txBody>
        </p:sp>
        <p:sp>
          <p:nvSpPr>
            <p:cNvPr id="27687" name="Freeform 39"/>
            <p:cNvSpPr>
              <a:spLocks/>
            </p:cNvSpPr>
            <p:nvPr/>
          </p:nvSpPr>
          <p:spPr bwMode="auto">
            <a:xfrm>
              <a:off x="4603750" y="4781550"/>
              <a:ext cx="74613" cy="79375"/>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1"/>
                  </a:lnTo>
                  <a:lnTo>
                    <a:pt x="33" y="11"/>
                  </a:lnTo>
                  <a:lnTo>
                    <a:pt x="25" y="20"/>
                  </a:lnTo>
                  <a:lnTo>
                    <a:pt x="27" y="35"/>
                  </a:lnTo>
                  <a:lnTo>
                    <a:pt x="16" y="29"/>
                  </a:lnTo>
                  <a:lnTo>
                    <a:pt x="5" y="35"/>
                  </a:lnTo>
                  <a:lnTo>
                    <a:pt x="8" y="20"/>
                  </a:lnTo>
                  <a:lnTo>
                    <a:pt x="0" y="11"/>
                  </a:lnTo>
                  <a:lnTo>
                    <a:pt x="11" y="11"/>
                  </a:lnTo>
                  <a:lnTo>
                    <a:pt x="16" y="0"/>
                  </a:lnTo>
                  <a:close/>
                </a:path>
              </a:pathLst>
            </a:custGeom>
            <a:solidFill>
              <a:srgbClr val="FF0000"/>
            </a:solidFill>
            <a:ln w="9525">
              <a:solidFill>
                <a:schemeClr val="bg1"/>
              </a:solidFill>
              <a:round/>
              <a:headEnd/>
              <a:tailEnd/>
            </a:ln>
          </p:spPr>
          <p:txBody>
            <a:bodyPr/>
            <a:lstStyle/>
            <a:p>
              <a:endParaRPr lang="en-US"/>
            </a:p>
          </p:txBody>
        </p:sp>
        <p:sp>
          <p:nvSpPr>
            <p:cNvPr id="27688" name="Freeform 40"/>
            <p:cNvSpPr>
              <a:spLocks/>
            </p:cNvSpPr>
            <p:nvPr/>
          </p:nvSpPr>
          <p:spPr bwMode="auto">
            <a:xfrm>
              <a:off x="5257800" y="4324350"/>
              <a:ext cx="74613" cy="79375"/>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1"/>
                  </a:lnTo>
                  <a:lnTo>
                    <a:pt x="33" y="11"/>
                  </a:lnTo>
                  <a:lnTo>
                    <a:pt x="25" y="20"/>
                  </a:lnTo>
                  <a:lnTo>
                    <a:pt x="27" y="35"/>
                  </a:lnTo>
                  <a:lnTo>
                    <a:pt x="16" y="29"/>
                  </a:lnTo>
                  <a:lnTo>
                    <a:pt x="5" y="35"/>
                  </a:lnTo>
                  <a:lnTo>
                    <a:pt x="8" y="20"/>
                  </a:lnTo>
                  <a:lnTo>
                    <a:pt x="0" y="11"/>
                  </a:lnTo>
                  <a:lnTo>
                    <a:pt x="11" y="11"/>
                  </a:lnTo>
                  <a:lnTo>
                    <a:pt x="16" y="0"/>
                  </a:lnTo>
                  <a:close/>
                </a:path>
              </a:pathLst>
            </a:custGeom>
            <a:solidFill>
              <a:srgbClr val="FF0000"/>
            </a:solidFill>
            <a:ln w="9525">
              <a:solidFill>
                <a:schemeClr val="bg1"/>
              </a:solidFill>
              <a:round/>
              <a:headEnd/>
              <a:tailEnd/>
            </a:ln>
          </p:spPr>
          <p:txBody>
            <a:bodyPr/>
            <a:lstStyle/>
            <a:p>
              <a:endParaRPr lang="en-US"/>
            </a:p>
          </p:txBody>
        </p:sp>
        <p:sp>
          <p:nvSpPr>
            <p:cNvPr id="27689" name="Freeform 41"/>
            <p:cNvSpPr>
              <a:spLocks/>
            </p:cNvSpPr>
            <p:nvPr/>
          </p:nvSpPr>
          <p:spPr bwMode="auto">
            <a:xfrm>
              <a:off x="5029200" y="4400550"/>
              <a:ext cx="74613" cy="79375"/>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1"/>
                  </a:lnTo>
                  <a:lnTo>
                    <a:pt x="33" y="11"/>
                  </a:lnTo>
                  <a:lnTo>
                    <a:pt x="25" y="20"/>
                  </a:lnTo>
                  <a:lnTo>
                    <a:pt x="27" y="35"/>
                  </a:lnTo>
                  <a:lnTo>
                    <a:pt x="16" y="29"/>
                  </a:lnTo>
                  <a:lnTo>
                    <a:pt x="5" y="35"/>
                  </a:lnTo>
                  <a:lnTo>
                    <a:pt x="8" y="20"/>
                  </a:lnTo>
                  <a:lnTo>
                    <a:pt x="0" y="11"/>
                  </a:lnTo>
                  <a:lnTo>
                    <a:pt x="11" y="11"/>
                  </a:lnTo>
                  <a:lnTo>
                    <a:pt x="16" y="0"/>
                  </a:lnTo>
                  <a:close/>
                </a:path>
              </a:pathLst>
            </a:custGeom>
            <a:solidFill>
              <a:srgbClr val="FF0000"/>
            </a:solidFill>
            <a:ln w="9525">
              <a:solidFill>
                <a:schemeClr val="bg1"/>
              </a:solidFill>
              <a:round/>
              <a:headEnd/>
              <a:tailEnd/>
            </a:ln>
          </p:spPr>
          <p:txBody>
            <a:bodyPr/>
            <a:lstStyle/>
            <a:p>
              <a:endParaRPr lang="en-US"/>
            </a:p>
          </p:txBody>
        </p:sp>
        <p:sp>
          <p:nvSpPr>
            <p:cNvPr id="27690" name="Freeform 42"/>
            <p:cNvSpPr>
              <a:spLocks/>
            </p:cNvSpPr>
            <p:nvPr/>
          </p:nvSpPr>
          <p:spPr bwMode="auto">
            <a:xfrm>
              <a:off x="5181600" y="4400550"/>
              <a:ext cx="74613" cy="79375"/>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1"/>
                  </a:lnTo>
                  <a:lnTo>
                    <a:pt x="33" y="11"/>
                  </a:lnTo>
                  <a:lnTo>
                    <a:pt x="25" y="20"/>
                  </a:lnTo>
                  <a:lnTo>
                    <a:pt x="27" y="35"/>
                  </a:lnTo>
                  <a:lnTo>
                    <a:pt x="16" y="29"/>
                  </a:lnTo>
                  <a:lnTo>
                    <a:pt x="5" y="35"/>
                  </a:lnTo>
                  <a:lnTo>
                    <a:pt x="8" y="20"/>
                  </a:lnTo>
                  <a:lnTo>
                    <a:pt x="0" y="11"/>
                  </a:lnTo>
                  <a:lnTo>
                    <a:pt x="11" y="11"/>
                  </a:lnTo>
                  <a:lnTo>
                    <a:pt x="16" y="0"/>
                  </a:lnTo>
                  <a:close/>
                </a:path>
              </a:pathLst>
            </a:custGeom>
            <a:solidFill>
              <a:srgbClr val="FF0000"/>
            </a:solidFill>
            <a:ln w="9525">
              <a:solidFill>
                <a:schemeClr val="bg1"/>
              </a:solidFill>
              <a:round/>
              <a:headEnd/>
              <a:tailEnd/>
            </a:ln>
          </p:spPr>
          <p:txBody>
            <a:bodyPr/>
            <a:lstStyle/>
            <a:p>
              <a:endParaRPr lang="en-US"/>
            </a:p>
          </p:txBody>
        </p:sp>
        <p:sp>
          <p:nvSpPr>
            <p:cNvPr id="27691" name="Freeform 43"/>
            <p:cNvSpPr>
              <a:spLocks/>
            </p:cNvSpPr>
            <p:nvPr/>
          </p:nvSpPr>
          <p:spPr bwMode="auto">
            <a:xfrm>
              <a:off x="6499225" y="4313238"/>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692" name="Freeform 44"/>
            <p:cNvSpPr>
              <a:spLocks/>
            </p:cNvSpPr>
            <p:nvPr/>
          </p:nvSpPr>
          <p:spPr bwMode="auto">
            <a:xfrm>
              <a:off x="6292850" y="4308475"/>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693" name="Freeform 45"/>
            <p:cNvSpPr>
              <a:spLocks/>
            </p:cNvSpPr>
            <p:nvPr/>
          </p:nvSpPr>
          <p:spPr bwMode="auto">
            <a:xfrm>
              <a:off x="6164263" y="4294188"/>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694" name="Freeform 46"/>
            <p:cNvSpPr>
              <a:spLocks/>
            </p:cNvSpPr>
            <p:nvPr/>
          </p:nvSpPr>
          <p:spPr bwMode="auto">
            <a:xfrm>
              <a:off x="6565900" y="41640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695" name="Freeform 47"/>
            <p:cNvSpPr>
              <a:spLocks/>
            </p:cNvSpPr>
            <p:nvPr/>
          </p:nvSpPr>
          <p:spPr bwMode="auto">
            <a:xfrm>
              <a:off x="6565900" y="40497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696" name="Freeform 48"/>
            <p:cNvSpPr>
              <a:spLocks/>
            </p:cNvSpPr>
            <p:nvPr/>
          </p:nvSpPr>
          <p:spPr bwMode="auto">
            <a:xfrm>
              <a:off x="6642100" y="4111625"/>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697" name="Freeform 49"/>
            <p:cNvSpPr>
              <a:spLocks/>
            </p:cNvSpPr>
            <p:nvPr/>
          </p:nvSpPr>
          <p:spPr bwMode="auto">
            <a:xfrm>
              <a:off x="6856413" y="4054475"/>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698" name="Freeform 50"/>
            <p:cNvSpPr>
              <a:spLocks/>
            </p:cNvSpPr>
            <p:nvPr/>
          </p:nvSpPr>
          <p:spPr bwMode="auto">
            <a:xfrm>
              <a:off x="6545263" y="4421188"/>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699" name="Freeform 51"/>
            <p:cNvSpPr>
              <a:spLocks/>
            </p:cNvSpPr>
            <p:nvPr/>
          </p:nvSpPr>
          <p:spPr bwMode="auto">
            <a:xfrm>
              <a:off x="6770688" y="425926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00" name="Freeform 52"/>
            <p:cNvSpPr>
              <a:spLocks/>
            </p:cNvSpPr>
            <p:nvPr/>
          </p:nvSpPr>
          <p:spPr bwMode="auto">
            <a:xfrm>
              <a:off x="6038850" y="4516438"/>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01" name="Freeform 53"/>
            <p:cNvSpPr>
              <a:spLocks/>
            </p:cNvSpPr>
            <p:nvPr/>
          </p:nvSpPr>
          <p:spPr bwMode="auto">
            <a:xfrm>
              <a:off x="6153150" y="4502150"/>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02" name="Freeform 54"/>
            <p:cNvSpPr>
              <a:spLocks/>
            </p:cNvSpPr>
            <p:nvPr/>
          </p:nvSpPr>
          <p:spPr bwMode="auto">
            <a:xfrm>
              <a:off x="6248400" y="44307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03" name="Freeform 55"/>
            <p:cNvSpPr>
              <a:spLocks/>
            </p:cNvSpPr>
            <p:nvPr/>
          </p:nvSpPr>
          <p:spPr bwMode="auto">
            <a:xfrm>
              <a:off x="6337300" y="4422775"/>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04" name="Freeform 56"/>
            <p:cNvSpPr>
              <a:spLocks/>
            </p:cNvSpPr>
            <p:nvPr/>
          </p:nvSpPr>
          <p:spPr bwMode="auto">
            <a:xfrm>
              <a:off x="6456363" y="436086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05" name="Freeform 57"/>
            <p:cNvSpPr>
              <a:spLocks/>
            </p:cNvSpPr>
            <p:nvPr/>
          </p:nvSpPr>
          <p:spPr bwMode="auto">
            <a:xfrm>
              <a:off x="6488113" y="4459288"/>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06" name="Freeform 58"/>
            <p:cNvSpPr>
              <a:spLocks/>
            </p:cNvSpPr>
            <p:nvPr/>
          </p:nvSpPr>
          <p:spPr bwMode="auto">
            <a:xfrm>
              <a:off x="6616700" y="4378325"/>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07" name="Freeform 59"/>
            <p:cNvSpPr>
              <a:spLocks/>
            </p:cNvSpPr>
            <p:nvPr/>
          </p:nvSpPr>
          <p:spPr bwMode="auto">
            <a:xfrm>
              <a:off x="6646863" y="4492625"/>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08" name="Freeform 60"/>
            <p:cNvSpPr>
              <a:spLocks/>
            </p:cNvSpPr>
            <p:nvPr/>
          </p:nvSpPr>
          <p:spPr bwMode="auto">
            <a:xfrm>
              <a:off x="6718300" y="43545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09" name="Freeform 61"/>
            <p:cNvSpPr>
              <a:spLocks/>
            </p:cNvSpPr>
            <p:nvPr/>
          </p:nvSpPr>
          <p:spPr bwMode="auto">
            <a:xfrm>
              <a:off x="6656388" y="4568825"/>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10" name="Freeform 62"/>
            <p:cNvSpPr>
              <a:spLocks/>
            </p:cNvSpPr>
            <p:nvPr/>
          </p:nvSpPr>
          <p:spPr bwMode="auto">
            <a:xfrm>
              <a:off x="6565900" y="4549775"/>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11" name="Freeform 63"/>
            <p:cNvSpPr>
              <a:spLocks/>
            </p:cNvSpPr>
            <p:nvPr/>
          </p:nvSpPr>
          <p:spPr bwMode="auto">
            <a:xfrm>
              <a:off x="6732588" y="4625975"/>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12" name="Freeform 64"/>
            <p:cNvSpPr>
              <a:spLocks/>
            </p:cNvSpPr>
            <p:nvPr/>
          </p:nvSpPr>
          <p:spPr bwMode="auto">
            <a:xfrm>
              <a:off x="6794500" y="4565650"/>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13" name="Freeform 65"/>
            <p:cNvSpPr>
              <a:spLocks/>
            </p:cNvSpPr>
            <p:nvPr/>
          </p:nvSpPr>
          <p:spPr bwMode="auto">
            <a:xfrm>
              <a:off x="6813550" y="4651375"/>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14" name="Freeform 66"/>
            <p:cNvSpPr>
              <a:spLocks/>
            </p:cNvSpPr>
            <p:nvPr/>
          </p:nvSpPr>
          <p:spPr bwMode="auto">
            <a:xfrm>
              <a:off x="6997700" y="4216400"/>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15" name="Freeform 67"/>
            <p:cNvSpPr>
              <a:spLocks/>
            </p:cNvSpPr>
            <p:nvPr/>
          </p:nvSpPr>
          <p:spPr bwMode="auto">
            <a:xfrm>
              <a:off x="7227888" y="4797425"/>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16" name="AutoShape 68"/>
            <p:cNvSpPr>
              <a:spLocks noChangeArrowheads="1"/>
            </p:cNvSpPr>
            <p:nvPr/>
          </p:nvSpPr>
          <p:spPr bwMode="auto">
            <a:xfrm>
              <a:off x="7315200" y="4887913"/>
              <a:ext cx="74613" cy="76200"/>
            </a:xfrm>
            <a:prstGeom prst="octagon">
              <a:avLst>
                <a:gd name="adj" fmla="val 29287"/>
              </a:avLst>
            </a:prstGeom>
            <a:solidFill>
              <a:srgbClr val="FF0000"/>
            </a:solidFill>
            <a:ln w="12700" cap="rnd">
              <a:solidFill>
                <a:schemeClr val="bg1"/>
              </a:solidFill>
              <a:miter lim="800000"/>
              <a:headEnd type="none" w="sm" len="sm"/>
              <a:tailEnd type="none" w="sm" len="sm"/>
            </a:ln>
          </p:spPr>
          <p:txBody>
            <a:bodyPr wrap="none" anchor="ctr"/>
            <a:lstStyle/>
            <a:p>
              <a:pPr algn="ctr">
                <a:lnSpc>
                  <a:spcPct val="88000"/>
                </a:lnSpc>
              </a:pPr>
              <a:endParaRPr lang="en-US" sz="4000">
                <a:solidFill>
                  <a:schemeClr val="bg2"/>
                </a:solidFill>
                <a:latin typeface="Times" pitchFamily="18" charset="0"/>
              </a:endParaRPr>
            </a:p>
          </p:txBody>
        </p:sp>
        <p:sp>
          <p:nvSpPr>
            <p:cNvPr id="27717" name="AutoShape 69"/>
            <p:cNvSpPr>
              <a:spLocks noChangeArrowheads="1"/>
            </p:cNvSpPr>
            <p:nvPr/>
          </p:nvSpPr>
          <p:spPr bwMode="auto">
            <a:xfrm>
              <a:off x="6800850" y="4664075"/>
              <a:ext cx="74613" cy="76200"/>
            </a:xfrm>
            <a:prstGeom prst="octagon">
              <a:avLst>
                <a:gd name="adj" fmla="val 29287"/>
              </a:avLst>
            </a:prstGeom>
            <a:solidFill>
              <a:srgbClr val="FF0000"/>
            </a:solidFill>
            <a:ln w="12700" cap="rnd">
              <a:solidFill>
                <a:schemeClr val="bg1"/>
              </a:solidFill>
              <a:miter lim="800000"/>
              <a:headEnd type="none" w="sm" len="sm"/>
              <a:tailEnd type="none" w="sm" len="sm"/>
            </a:ln>
          </p:spPr>
          <p:txBody>
            <a:bodyPr wrap="none" anchor="ctr"/>
            <a:lstStyle/>
            <a:p>
              <a:pPr algn="ctr">
                <a:lnSpc>
                  <a:spcPct val="88000"/>
                </a:lnSpc>
              </a:pPr>
              <a:endParaRPr lang="en-US" sz="4000">
                <a:solidFill>
                  <a:schemeClr val="bg2"/>
                </a:solidFill>
                <a:latin typeface="Times" pitchFamily="18" charset="0"/>
              </a:endParaRPr>
            </a:p>
          </p:txBody>
        </p:sp>
        <p:sp>
          <p:nvSpPr>
            <p:cNvPr id="27718" name="AutoShape 70"/>
            <p:cNvSpPr>
              <a:spLocks noChangeArrowheads="1"/>
            </p:cNvSpPr>
            <p:nvPr/>
          </p:nvSpPr>
          <p:spPr bwMode="auto">
            <a:xfrm>
              <a:off x="6946900" y="4718050"/>
              <a:ext cx="74613" cy="76200"/>
            </a:xfrm>
            <a:prstGeom prst="octagon">
              <a:avLst>
                <a:gd name="adj" fmla="val 29287"/>
              </a:avLst>
            </a:prstGeom>
            <a:solidFill>
              <a:srgbClr val="FF0000"/>
            </a:solidFill>
            <a:ln w="12700" cap="rnd">
              <a:solidFill>
                <a:schemeClr val="bg1"/>
              </a:solidFill>
              <a:miter lim="800000"/>
              <a:headEnd type="none" w="sm" len="sm"/>
              <a:tailEnd type="none" w="sm" len="sm"/>
            </a:ln>
          </p:spPr>
          <p:txBody>
            <a:bodyPr wrap="none" anchor="ctr"/>
            <a:lstStyle/>
            <a:p>
              <a:pPr algn="ctr">
                <a:lnSpc>
                  <a:spcPct val="88000"/>
                </a:lnSpc>
              </a:pPr>
              <a:endParaRPr lang="en-US" sz="4000">
                <a:solidFill>
                  <a:schemeClr val="bg2"/>
                </a:solidFill>
                <a:latin typeface="Times" pitchFamily="18" charset="0"/>
              </a:endParaRPr>
            </a:p>
          </p:txBody>
        </p:sp>
        <p:sp>
          <p:nvSpPr>
            <p:cNvPr id="27719" name="AutoShape 71"/>
            <p:cNvSpPr>
              <a:spLocks noChangeArrowheads="1"/>
            </p:cNvSpPr>
            <p:nvPr/>
          </p:nvSpPr>
          <p:spPr bwMode="auto">
            <a:xfrm>
              <a:off x="6840538" y="4484688"/>
              <a:ext cx="74612" cy="76200"/>
            </a:xfrm>
            <a:prstGeom prst="octagon">
              <a:avLst>
                <a:gd name="adj" fmla="val 29287"/>
              </a:avLst>
            </a:prstGeom>
            <a:solidFill>
              <a:srgbClr val="FF0000"/>
            </a:solidFill>
            <a:ln w="12700" cap="rnd">
              <a:solidFill>
                <a:schemeClr val="bg1"/>
              </a:solidFill>
              <a:miter lim="800000"/>
              <a:headEnd type="none" w="sm" len="sm"/>
              <a:tailEnd type="none" w="sm" len="sm"/>
            </a:ln>
          </p:spPr>
          <p:txBody>
            <a:bodyPr wrap="none" anchor="ctr"/>
            <a:lstStyle/>
            <a:p>
              <a:pPr algn="ctr">
                <a:lnSpc>
                  <a:spcPct val="88000"/>
                </a:lnSpc>
              </a:pPr>
              <a:endParaRPr lang="en-US" sz="4000">
                <a:solidFill>
                  <a:schemeClr val="bg2"/>
                </a:solidFill>
                <a:latin typeface="Times" pitchFamily="18" charset="0"/>
              </a:endParaRPr>
            </a:p>
          </p:txBody>
        </p:sp>
        <p:sp>
          <p:nvSpPr>
            <p:cNvPr id="27720" name="AutoShape 72"/>
            <p:cNvSpPr>
              <a:spLocks noChangeArrowheads="1"/>
            </p:cNvSpPr>
            <p:nvPr/>
          </p:nvSpPr>
          <p:spPr bwMode="auto">
            <a:xfrm>
              <a:off x="6010275" y="4116388"/>
              <a:ext cx="74613" cy="76200"/>
            </a:xfrm>
            <a:prstGeom prst="octagon">
              <a:avLst>
                <a:gd name="adj" fmla="val 29287"/>
              </a:avLst>
            </a:prstGeom>
            <a:solidFill>
              <a:srgbClr val="FF0000"/>
            </a:solidFill>
            <a:ln w="12700" cap="rnd">
              <a:solidFill>
                <a:schemeClr val="bg1"/>
              </a:solidFill>
              <a:miter lim="800000"/>
              <a:headEnd type="none" w="sm" len="sm"/>
              <a:tailEnd type="none" w="sm" len="sm"/>
            </a:ln>
          </p:spPr>
          <p:txBody>
            <a:bodyPr wrap="none" anchor="ctr"/>
            <a:lstStyle/>
            <a:p>
              <a:pPr algn="ctr">
                <a:lnSpc>
                  <a:spcPct val="88000"/>
                </a:lnSpc>
              </a:pPr>
              <a:endParaRPr lang="en-US" sz="4000">
                <a:solidFill>
                  <a:schemeClr val="bg2"/>
                </a:solidFill>
                <a:latin typeface="Times" pitchFamily="18" charset="0"/>
              </a:endParaRPr>
            </a:p>
          </p:txBody>
        </p:sp>
        <p:sp>
          <p:nvSpPr>
            <p:cNvPr id="27721" name="Freeform 73"/>
            <p:cNvSpPr>
              <a:spLocks/>
            </p:cNvSpPr>
            <p:nvPr/>
          </p:nvSpPr>
          <p:spPr bwMode="auto">
            <a:xfrm>
              <a:off x="6399213" y="4403725"/>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22" name="Freeform 74"/>
            <p:cNvSpPr>
              <a:spLocks/>
            </p:cNvSpPr>
            <p:nvPr/>
          </p:nvSpPr>
          <p:spPr bwMode="auto">
            <a:xfrm>
              <a:off x="8229600" y="58023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23" name="Freeform 75"/>
            <p:cNvSpPr>
              <a:spLocks/>
            </p:cNvSpPr>
            <p:nvPr/>
          </p:nvSpPr>
          <p:spPr bwMode="auto">
            <a:xfrm>
              <a:off x="8305800" y="55737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24" name="Freeform 76"/>
            <p:cNvSpPr>
              <a:spLocks/>
            </p:cNvSpPr>
            <p:nvPr/>
          </p:nvSpPr>
          <p:spPr bwMode="auto">
            <a:xfrm>
              <a:off x="8559800" y="58023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25" name="Freeform 77"/>
            <p:cNvSpPr>
              <a:spLocks/>
            </p:cNvSpPr>
            <p:nvPr/>
          </p:nvSpPr>
          <p:spPr bwMode="auto">
            <a:xfrm>
              <a:off x="7653338" y="5056188"/>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26" name="Freeform 78"/>
            <p:cNvSpPr>
              <a:spLocks/>
            </p:cNvSpPr>
            <p:nvPr/>
          </p:nvSpPr>
          <p:spPr bwMode="auto">
            <a:xfrm>
              <a:off x="7696200" y="51165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27" name="Freeform 79"/>
            <p:cNvSpPr>
              <a:spLocks/>
            </p:cNvSpPr>
            <p:nvPr/>
          </p:nvSpPr>
          <p:spPr bwMode="auto">
            <a:xfrm>
              <a:off x="7696200" y="48117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28" name="Freeform 80"/>
            <p:cNvSpPr>
              <a:spLocks/>
            </p:cNvSpPr>
            <p:nvPr/>
          </p:nvSpPr>
          <p:spPr bwMode="auto">
            <a:xfrm>
              <a:off x="7781925" y="4797425"/>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29" name="Freeform 81"/>
            <p:cNvSpPr>
              <a:spLocks/>
            </p:cNvSpPr>
            <p:nvPr/>
          </p:nvSpPr>
          <p:spPr bwMode="auto">
            <a:xfrm>
              <a:off x="7724775" y="46212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30" name="Freeform 82"/>
            <p:cNvSpPr>
              <a:spLocks/>
            </p:cNvSpPr>
            <p:nvPr/>
          </p:nvSpPr>
          <p:spPr bwMode="auto">
            <a:xfrm>
              <a:off x="7848600" y="46593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31" name="Freeform 83"/>
            <p:cNvSpPr>
              <a:spLocks/>
            </p:cNvSpPr>
            <p:nvPr/>
          </p:nvSpPr>
          <p:spPr bwMode="auto">
            <a:xfrm>
              <a:off x="7924800" y="45069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32" name="Freeform 84"/>
            <p:cNvSpPr>
              <a:spLocks/>
            </p:cNvSpPr>
            <p:nvPr/>
          </p:nvSpPr>
          <p:spPr bwMode="auto">
            <a:xfrm>
              <a:off x="8001000" y="45831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33" name="Freeform 85"/>
            <p:cNvSpPr>
              <a:spLocks/>
            </p:cNvSpPr>
            <p:nvPr/>
          </p:nvSpPr>
          <p:spPr bwMode="auto">
            <a:xfrm>
              <a:off x="8153400" y="4506913"/>
              <a:ext cx="101600" cy="107950"/>
            </a:xfrm>
            <a:custGeom>
              <a:avLst/>
              <a:gdLst>
                <a:gd name="T0" fmla="*/ 2147483647 w 33"/>
                <a:gd name="T1" fmla="*/ 0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0 w 33"/>
                <a:gd name="T17" fmla="*/ 2147483647 h 35"/>
                <a:gd name="T18" fmla="*/ 2147483647 w 33"/>
                <a:gd name="T19" fmla="*/ 2147483647 h 35"/>
                <a:gd name="T20" fmla="*/ 2147483647 w 33"/>
                <a:gd name="T21" fmla="*/ 0 h 35"/>
                <a:gd name="T22" fmla="*/ 2147483647 w 3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5"/>
                <a:gd name="T38" fmla="*/ 33 w 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5">
                  <a:moveTo>
                    <a:pt x="16" y="0"/>
                  </a:moveTo>
                  <a:lnTo>
                    <a:pt x="22" y="12"/>
                  </a:lnTo>
                  <a:lnTo>
                    <a:pt x="33" y="15"/>
                  </a:lnTo>
                  <a:lnTo>
                    <a:pt x="25" y="24"/>
                  </a:lnTo>
                  <a:lnTo>
                    <a:pt x="27" y="35"/>
                  </a:lnTo>
                  <a:lnTo>
                    <a:pt x="16" y="29"/>
                  </a:lnTo>
                  <a:lnTo>
                    <a:pt x="5" y="35"/>
                  </a:lnTo>
                  <a:lnTo>
                    <a:pt x="8" y="24"/>
                  </a:lnTo>
                  <a:lnTo>
                    <a:pt x="0" y="15"/>
                  </a:lnTo>
                  <a:lnTo>
                    <a:pt x="11" y="12"/>
                  </a:lnTo>
                  <a:lnTo>
                    <a:pt x="16" y="0"/>
                  </a:lnTo>
                  <a:close/>
                </a:path>
              </a:pathLst>
            </a:custGeom>
            <a:solidFill>
              <a:srgbClr val="FF0000"/>
            </a:solidFill>
            <a:ln w="9525">
              <a:solidFill>
                <a:schemeClr val="bg1"/>
              </a:solidFill>
              <a:round/>
              <a:headEnd/>
              <a:tailEnd/>
            </a:ln>
          </p:spPr>
          <p:txBody>
            <a:bodyPr/>
            <a:lstStyle/>
            <a:p>
              <a:endParaRPr lang="en-US"/>
            </a:p>
          </p:txBody>
        </p:sp>
        <p:sp>
          <p:nvSpPr>
            <p:cNvPr id="27734" name="Freeform 86"/>
            <p:cNvSpPr>
              <a:spLocks/>
            </p:cNvSpPr>
            <p:nvPr/>
          </p:nvSpPr>
          <p:spPr bwMode="auto">
            <a:xfrm>
              <a:off x="7535863" y="4432300"/>
              <a:ext cx="157162" cy="74613"/>
            </a:xfrm>
            <a:custGeom>
              <a:avLst/>
              <a:gdLst>
                <a:gd name="T0" fmla="*/ 2147483647 w 82"/>
                <a:gd name="T1" fmla="*/ 0 h 39"/>
                <a:gd name="T2" fmla="*/ 0 w 82"/>
                <a:gd name="T3" fmla="*/ 2147483647 h 39"/>
                <a:gd name="T4" fmla="*/ 2147483647 w 82"/>
                <a:gd name="T5" fmla="*/ 2147483647 h 39"/>
                <a:gd name="T6" fmla="*/ 2147483647 w 82"/>
                <a:gd name="T7" fmla="*/ 2147483647 h 39"/>
                <a:gd name="T8" fmla="*/ 2147483647 w 82"/>
                <a:gd name="T9" fmla="*/ 2147483647 h 39"/>
                <a:gd name="T10" fmla="*/ 2147483647 w 82"/>
                <a:gd name="T11" fmla="*/ 2147483647 h 39"/>
                <a:gd name="T12" fmla="*/ 2147483647 w 82"/>
                <a:gd name="T13" fmla="*/ 2147483647 h 39"/>
                <a:gd name="T14" fmla="*/ 2147483647 w 82"/>
                <a:gd name="T15" fmla="*/ 2147483647 h 39"/>
                <a:gd name="T16" fmla="*/ 2147483647 w 82"/>
                <a:gd name="T17" fmla="*/ 2147483647 h 39"/>
                <a:gd name="T18" fmla="*/ 2147483647 w 82"/>
                <a:gd name="T19" fmla="*/ 0 h 39"/>
                <a:gd name="T20" fmla="*/ 2147483647 w 82"/>
                <a:gd name="T21" fmla="*/ 2147483647 h 39"/>
                <a:gd name="T22" fmla="*/ 2147483647 w 82"/>
                <a:gd name="T23" fmla="*/ 0 h 39"/>
                <a:gd name="T24" fmla="*/ 2147483647 w 82"/>
                <a:gd name="T25" fmla="*/ 0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39"/>
                <a:gd name="T41" fmla="*/ 82 w 82"/>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39">
                  <a:moveTo>
                    <a:pt x="16" y="0"/>
                  </a:moveTo>
                  <a:lnTo>
                    <a:pt x="0" y="18"/>
                  </a:lnTo>
                  <a:lnTo>
                    <a:pt x="5" y="27"/>
                  </a:lnTo>
                  <a:lnTo>
                    <a:pt x="21" y="39"/>
                  </a:lnTo>
                  <a:lnTo>
                    <a:pt x="13" y="33"/>
                  </a:lnTo>
                  <a:lnTo>
                    <a:pt x="13" y="15"/>
                  </a:lnTo>
                  <a:lnTo>
                    <a:pt x="24" y="3"/>
                  </a:lnTo>
                  <a:lnTo>
                    <a:pt x="65" y="9"/>
                  </a:lnTo>
                  <a:lnTo>
                    <a:pt x="82" y="6"/>
                  </a:lnTo>
                  <a:lnTo>
                    <a:pt x="79" y="0"/>
                  </a:lnTo>
                  <a:lnTo>
                    <a:pt x="68" y="6"/>
                  </a:lnTo>
                  <a:lnTo>
                    <a:pt x="16" y="0"/>
                  </a:lnTo>
                </a:path>
              </a:pathLst>
            </a:custGeom>
            <a:noFill/>
            <a:ln w="9525">
              <a:no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HOTSPOTTYPE" val="None"/>
  <p:tag name="BRANCHTO" val="26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nicom">
  <a:themeElements>
    <a:clrScheme name="1_Default Design 2">
      <a:dk1>
        <a:srgbClr val="000000"/>
      </a:dk1>
      <a:lt1>
        <a:srgbClr val="FFFFFF"/>
      </a:lt1>
      <a:dk2>
        <a:srgbClr val="006699"/>
      </a:dk2>
      <a:lt2>
        <a:srgbClr val="B5BABD"/>
      </a:lt2>
      <a:accent1>
        <a:srgbClr val="BBE0E3"/>
      </a:accent1>
      <a:accent2>
        <a:srgbClr val="565D24"/>
      </a:accent2>
      <a:accent3>
        <a:srgbClr val="FFFFFF"/>
      </a:accent3>
      <a:accent4>
        <a:srgbClr val="000000"/>
      </a:accent4>
      <a:accent5>
        <a:srgbClr val="DAEDEF"/>
      </a:accent5>
      <a:accent6>
        <a:srgbClr val="4D5320"/>
      </a:accent6>
      <a:hlink>
        <a:srgbClr val="EDB906"/>
      </a:hlink>
      <a:folHlink>
        <a:srgbClr val="7B465F"/>
      </a:folHlink>
    </a:clrScheme>
    <a:fontScheme name="1_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Default Design 1">
        <a:dk1>
          <a:srgbClr val="000000"/>
        </a:dk1>
        <a:lt1>
          <a:srgbClr val="FFFFFF"/>
        </a:lt1>
        <a:dk2>
          <a:srgbClr val="006699"/>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6699"/>
        </a:dk2>
        <a:lt2>
          <a:srgbClr val="B5BABD"/>
        </a:lt2>
        <a:accent1>
          <a:srgbClr val="BBE0E3"/>
        </a:accent1>
        <a:accent2>
          <a:srgbClr val="565D24"/>
        </a:accent2>
        <a:accent3>
          <a:srgbClr val="FFFFFF"/>
        </a:accent3>
        <a:accent4>
          <a:srgbClr val="000000"/>
        </a:accent4>
        <a:accent5>
          <a:srgbClr val="DAEDEF"/>
        </a:accent5>
        <a:accent6>
          <a:srgbClr val="4D5320"/>
        </a:accent6>
        <a:hlink>
          <a:srgbClr val="EDB906"/>
        </a:hlink>
        <a:folHlink>
          <a:srgbClr val="7B46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I Corporate Template_2007 v2">
  <a:themeElements>
    <a:clrScheme name="Anu1">
      <a:dk1>
        <a:srgbClr val="000000"/>
      </a:dk1>
      <a:lt1>
        <a:sysClr val="window" lastClr="FFFFFF"/>
      </a:lt1>
      <a:dk2>
        <a:srgbClr val="548DD4"/>
      </a:dk2>
      <a:lt2>
        <a:srgbClr val="FFFFFF"/>
      </a:lt2>
      <a:accent1>
        <a:srgbClr val="548DD4"/>
      </a:accent1>
      <a:accent2>
        <a:srgbClr val="E36C09"/>
      </a:accent2>
      <a:accent3>
        <a:srgbClr val="9BBB59"/>
      </a:accent3>
      <a:accent4>
        <a:srgbClr val="953734"/>
      </a:accent4>
      <a:accent5>
        <a:srgbClr val="4BACC6"/>
      </a:accent5>
      <a:accent6>
        <a:srgbClr val="F79646"/>
      </a:accent6>
      <a:hlink>
        <a:srgbClr val="0000FF"/>
      </a:hlink>
      <a:folHlink>
        <a:srgbClr val="800080"/>
      </a:folHlink>
    </a:clrScheme>
    <a:fontScheme name="NI Corporate Template_2007">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NI Corporate Template_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 Corporate Template_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 Corporate Template_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 Corporate Template_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 Corporate Template_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 Corporate Template_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 Corporate Template_20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 Corporate Template_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 Corporate Template_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 Corporate Template_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 Corporate Template_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 Corporate Template_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Igeneral">
  <a:themeElements>
    <a:clrScheme name="">
      <a:dk1>
        <a:srgbClr val="000000"/>
      </a:dk1>
      <a:lt1>
        <a:srgbClr val="FFFFFF"/>
      </a:lt1>
      <a:dk2>
        <a:srgbClr val="000000"/>
      </a:dk2>
      <a:lt2>
        <a:srgbClr val="A8ADB0"/>
      </a:lt2>
      <a:accent1>
        <a:srgbClr val="5C81B5"/>
      </a:accent1>
      <a:accent2>
        <a:srgbClr val="EDB906"/>
      </a:accent2>
      <a:accent3>
        <a:srgbClr val="FFFFFF"/>
      </a:accent3>
      <a:accent4>
        <a:srgbClr val="000000"/>
      </a:accent4>
      <a:accent5>
        <a:srgbClr val="B5C1D7"/>
      </a:accent5>
      <a:accent6>
        <a:srgbClr val="D7A705"/>
      </a:accent6>
      <a:hlink>
        <a:srgbClr val="A0001E"/>
      </a:hlink>
      <a:folHlink>
        <a:srgbClr val="A3BBDD"/>
      </a:folHlink>
    </a:clrScheme>
    <a:fontScheme name="NI Template - Corporate 200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 Template - Corporate 2003 1">
        <a:dk1>
          <a:srgbClr val="000000"/>
        </a:dk1>
        <a:lt1>
          <a:srgbClr val="FFFFFF"/>
        </a:lt1>
        <a:dk2>
          <a:srgbClr val="5C81B5"/>
        </a:dk2>
        <a:lt2>
          <a:srgbClr val="A8ADB0"/>
        </a:lt2>
        <a:accent1>
          <a:srgbClr val="B8BA95"/>
        </a:accent1>
        <a:accent2>
          <a:srgbClr val="EDB906"/>
        </a:accent2>
        <a:accent3>
          <a:srgbClr val="FFFFFF"/>
        </a:accent3>
        <a:accent4>
          <a:srgbClr val="000000"/>
        </a:accent4>
        <a:accent5>
          <a:srgbClr val="D8D9C8"/>
        </a:accent5>
        <a:accent6>
          <a:srgbClr val="D7A705"/>
        </a:accent6>
        <a:hlink>
          <a:srgbClr val="A0001E"/>
        </a:hlink>
        <a:folHlink>
          <a:srgbClr val="8E58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363CFD-1B27-4125-A2ED-8CCFDA6054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1136</TotalTime>
  <Words>883</Words>
  <Application>Microsoft Office PowerPoint</Application>
  <PresentationFormat>On-screen Show (4:3)</PresentationFormat>
  <Paragraphs>157</Paragraphs>
  <Slides>26</Slides>
  <Notes>9</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Aspect</vt:lpstr>
      <vt:lpstr>nicom</vt:lpstr>
      <vt:lpstr>NI Corporate Template_2007 v2</vt:lpstr>
      <vt:lpstr>NIgeneral</vt:lpstr>
      <vt:lpstr>                Learning Math with Robots for Elementary  School By  Dr. Pedro Ponce ITESM-CCM pedro.ponce@itesm.mx  </vt:lpstr>
      <vt:lpstr>Main Goals </vt:lpstr>
      <vt:lpstr>The Students gain new skills </vt:lpstr>
      <vt:lpstr>Robots &amp; Education….</vt:lpstr>
      <vt:lpstr>Kids work on Robots </vt:lpstr>
      <vt:lpstr>Xalapa Ver.</vt:lpstr>
      <vt:lpstr>202 Elementary Schools in Xalapa</vt:lpstr>
      <vt:lpstr>Who’s Behind Robots for Education project</vt:lpstr>
      <vt:lpstr>National Instruments Profile</vt:lpstr>
      <vt:lpstr>Slide 10</vt:lpstr>
      <vt:lpstr>Planet NI</vt:lpstr>
      <vt:lpstr>Impulso al Conocimiento Tecnológico</vt:lpstr>
      <vt:lpstr>Support for the elementary school</vt:lpstr>
      <vt:lpstr>Quote</vt:lpstr>
      <vt:lpstr>Who’s Behind Robots for Education project </vt:lpstr>
      <vt:lpstr>Platform most important parts </vt:lpstr>
      <vt:lpstr>Step one </vt:lpstr>
      <vt:lpstr>Step two </vt:lpstr>
      <vt:lpstr>Exam</vt:lpstr>
      <vt:lpstr>Exam about the math topic</vt:lpstr>
      <vt:lpstr>Frontal panel </vt:lpstr>
      <vt:lpstr>Feedback</vt:lpstr>
      <vt:lpstr>Computer Room and students </vt:lpstr>
      <vt:lpstr>Case Study</vt:lpstr>
      <vt:lpstr>Partial Summary</vt:lpstr>
      <vt:lpstr>Future Work</vt:lpstr>
    </vt:vector>
  </TitlesOfParts>
  <Company>ITESM-CCM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with Robots for Elementary School By Dr. Pedro Ponce ITESM-CCM</dc:title>
  <dc:creator>DINF</dc:creator>
  <cp:lastModifiedBy>DINF</cp:lastModifiedBy>
  <cp:revision>103</cp:revision>
  <cp:lastPrinted>1601-01-01T00:00:00Z</cp:lastPrinted>
  <dcterms:created xsi:type="dcterms:W3CDTF">2010-11-25T22:05:37Z</dcterms:created>
  <dcterms:modified xsi:type="dcterms:W3CDTF">2011-06-22T03:58:09Z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TC101936495</vt:lpwstr>
  </property>
</Properties>
</file>